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50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407495" y="863714"/>
            <a:ext cx="1575175" cy="1575175"/>
            <a:chOff x="407495" y="863714"/>
            <a:chExt cx="1575175" cy="1575175"/>
          </a:xfrm>
        </p:grpSpPr>
        <p:sp>
          <p:nvSpPr>
            <p:cNvPr id="222" name="禁止 421"/>
            <p:cNvSpPr/>
            <p:nvPr/>
          </p:nvSpPr>
          <p:spPr>
            <a:xfrm>
              <a:off x="407495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8" name="グループ化 127"/>
            <p:cNvGrpSpPr/>
            <p:nvPr/>
          </p:nvGrpSpPr>
          <p:grpSpPr>
            <a:xfrm>
              <a:off x="802262" y="904235"/>
              <a:ext cx="795802" cy="1269990"/>
              <a:chOff x="1246205" y="1791975"/>
              <a:chExt cx="1204388" cy="1922036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>
                <a:off x="1246205" y="3163173"/>
                <a:ext cx="1204388" cy="550838"/>
                <a:chOff x="1094544" y="3157579"/>
                <a:chExt cx="1507709" cy="689564"/>
              </a:xfrm>
            </p:grpSpPr>
            <p:sp>
              <p:nvSpPr>
                <p:cNvPr id="141" name="台形 140"/>
                <p:cNvSpPr/>
                <p:nvPr/>
              </p:nvSpPr>
              <p:spPr bwMode="auto">
                <a:xfrm rot="4500000">
                  <a:off x="1325106" y="3024352"/>
                  <a:ext cx="192134" cy="653257"/>
                </a:xfrm>
                <a:prstGeom prst="trapezoid">
                  <a:avLst/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2" name="台形 141"/>
                <p:cNvSpPr/>
                <p:nvPr/>
              </p:nvSpPr>
              <p:spPr bwMode="auto">
                <a:xfrm rot="17100000" flipH="1">
                  <a:off x="2179558" y="3024351"/>
                  <a:ext cx="192134" cy="653257"/>
                </a:xfrm>
                <a:prstGeom prst="trapezoid">
                  <a:avLst/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3" name="台形 142"/>
                <p:cNvSpPr/>
                <p:nvPr/>
              </p:nvSpPr>
              <p:spPr bwMode="auto">
                <a:xfrm rot="18900000" flipH="1">
                  <a:off x="2063677" y="3157579"/>
                  <a:ext cx="192134" cy="653257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4" name="台形 143"/>
                <p:cNvSpPr/>
                <p:nvPr/>
              </p:nvSpPr>
              <p:spPr bwMode="auto">
                <a:xfrm rot="2700000">
                  <a:off x="1433969" y="3157580"/>
                  <a:ext cx="192134" cy="653257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5" name="台形 144"/>
                <p:cNvSpPr/>
                <p:nvPr/>
              </p:nvSpPr>
              <p:spPr bwMode="auto">
                <a:xfrm>
                  <a:off x="1750414" y="3260942"/>
                  <a:ext cx="220878" cy="586201"/>
                </a:xfrm>
                <a:prstGeom prst="trapezoid">
                  <a:avLst/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 rot="500244">
                <a:off x="1341628" y="1791975"/>
                <a:ext cx="939131" cy="1500929"/>
                <a:chOff x="-2527300" y="2476500"/>
                <a:chExt cx="1422400" cy="2273300"/>
              </a:xfrm>
            </p:grpSpPr>
            <p:sp>
              <p:nvSpPr>
                <p:cNvPr id="131" name="Freeform 16"/>
                <p:cNvSpPr>
                  <a:spLocks/>
                </p:cNvSpPr>
                <p:nvPr/>
              </p:nvSpPr>
              <p:spPr bwMode="auto">
                <a:xfrm>
                  <a:off x="-2254250" y="2876550"/>
                  <a:ext cx="1149350" cy="1873250"/>
                </a:xfrm>
                <a:custGeom>
                  <a:avLst/>
                  <a:gdLst>
                    <a:gd name="T0" fmla="*/ 66 w 724"/>
                    <a:gd name="T1" fmla="*/ 852 h 1180"/>
                    <a:gd name="T2" fmla="*/ 66 w 724"/>
                    <a:gd name="T3" fmla="*/ 862 h 1180"/>
                    <a:gd name="T4" fmla="*/ 64 w 724"/>
                    <a:gd name="T5" fmla="*/ 884 h 1180"/>
                    <a:gd name="T6" fmla="*/ 72 w 724"/>
                    <a:gd name="T7" fmla="*/ 926 h 1180"/>
                    <a:gd name="T8" fmla="*/ 78 w 724"/>
                    <a:gd name="T9" fmla="*/ 946 h 1180"/>
                    <a:gd name="T10" fmla="*/ 98 w 724"/>
                    <a:gd name="T11" fmla="*/ 994 h 1180"/>
                    <a:gd name="T12" fmla="*/ 124 w 724"/>
                    <a:gd name="T13" fmla="*/ 1040 h 1180"/>
                    <a:gd name="T14" fmla="*/ 156 w 724"/>
                    <a:gd name="T15" fmla="*/ 1080 h 1180"/>
                    <a:gd name="T16" fmla="*/ 196 w 724"/>
                    <a:gd name="T17" fmla="*/ 1114 h 1180"/>
                    <a:gd name="T18" fmla="*/ 240 w 724"/>
                    <a:gd name="T19" fmla="*/ 1142 h 1180"/>
                    <a:gd name="T20" fmla="*/ 288 w 724"/>
                    <a:gd name="T21" fmla="*/ 1162 h 1180"/>
                    <a:gd name="T22" fmla="*/ 340 w 724"/>
                    <a:gd name="T23" fmla="*/ 1176 h 1180"/>
                    <a:gd name="T24" fmla="*/ 394 w 724"/>
                    <a:gd name="T25" fmla="*/ 1180 h 1180"/>
                    <a:gd name="T26" fmla="*/ 426 w 724"/>
                    <a:gd name="T27" fmla="*/ 1178 h 1180"/>
                    <a:gd name="T28" fmla="*/ 486 w 724"/>
                    <a:gd name="T29" fmla="*/ 1168 h 1180"/>
                    <a:gd name="T30" fmla="*/ 540 w 724"/>
                    <a:gd name="T31" fmla="*/ 1146 h 1180"/>
                    <a:gd name="T32" fmla="*/ 590 w 724"/>
                    <a:gd name="T33" fmla="*/ 1114 h 1180"/>
                    <a:gd name="T34" fmla="*/ 634 w 724"/>
                    <a:gd name="T35" fmla="*/ 1076 h 1180"/>
                    <a:gd name="T36" fmla="*/ 670 w 724"/>
                    <a:gd name="T37" fmla="*/ 1030 h 1180"/>
                    <a:gd name="T38" fmla="*/ 698 w 724"/>
                    <a:gd name="T39" fmla="*/ 978 h 1180"/>
                    <a:gd name="T40" fmla="*/ 716 w 724"/>
                    <a:gd name="T41" fmla="*/ 920 h 1180"/>
                    <a:gd name="T42" fmla="*/ 720 w 724"/>
                    <a:gd name="T43" fmla="*/ 890 h 1180"/>
                    <a:gd name="T44" fmla="*/ 724 w 724"/>
                    <a:gd name="T45" fmla="*/ 838 h 1180"/>
                    <a:gd name="T46" fmla="*/ 712 w 724"/>
                    <a:gd name="T47" fmla="*/ 784 h 1180"/>
                    <a:gd name="T48" fmla="*/ 702 w 724"/>
                    <a:gd name="T49" fmla="*/ 752 h 1180"/>
                    <a:gd name="T50" fmla="*/ 674 w 724"/>
                    <a:gd name="T51" fmla="*/ 680 h 1180"/>
                    <a:gd name="T52" fmla="*/ 656 w 724"/>
                    <a:gd name="T53" fmla="*/ 642 h 1180"/>
                    <a:gd name="T54" fmla="*/ 616 w 724"/>
                    <a:gd name="T55" fmla="*/ 540 h 1180"/>
                    <a:gd name="T56" fmla="*/ 590 w 724"/>
                    <a:gd name="T57" fmla="*/ 452 h 1180"/>
                    <a:gd name="T58" fmla="*/ 574 w 724"/>
                    <a:gd name="T59" fmla="*/ 376 h 1180"/>
                    <a:gd name="T60" fmla="*/ 568 w 724"/>
                    <a:gd name="T61" fmla="*/ 314 h 1180"/>
                    <a:gd name="T62" fmla="*/ 568 w 724"/>
                    <a:gd name="T63" fmla="*/ 266 h 1180"/>
                    <a:gd name="T64" fmla="*/ 576 w 724"/>
                    <a:gd name="T65" fmla="*/ 210 h 1180"/>
                    <a:gd name="T66" fmla="*/ 578 w 724"/>
                    <a:gd name="T67" fmla="*/ 204 h 1180"/>
                    <a:gd name="T68" fmla="*/ 468 w 724"/>
                    <a:gd name="T69" fmla="*/ 304 h 1180"/>
                    <a:gd name="T70" fmla="*/ 434 w 724"/>
                    <a:gd name="T71" fmla="*/ 256 h 1180"/>
                    <a:gd name="T72" fmla="*/ 350 w 724"/>
                    <a:gd name="T73" fmla="*/ 156 h 1180"/>
                    <a:gd name="T74" fmla="*/ 238 w 724"/>
                    <a:gd name="T75" fmla="*/ 30 h 1180"/>
                    <a:gd name="T76" fmla="*/ 210 w 724"/>
                    <a:gd name="T77" fmla="*/ 0 h 1180"/>
                    <a:gd name="T78" fmla="*/ 228 w 724"/>
                    <a:gd name="T79" fmla="*/ 62 h 1180"/>
                    <a:gd name="T80" fmla="*/ 248 w 724"/>
                    <a:gd name="T81" fmla="*/ 150 h 1180"/>
                    <a:gd name="T82" fmla="*/ 260 w 724"/>
                    <a:gd name="T83" fmla="*/ 258 h 1180"/>
                    <a:gd name="T84" fmla="*/ 260 w 724"/>
                    <a:gd name="T85" fmla="*/ 312 h 1180"/>
                    <a:gd name="T86" fmla="*/ 256 w 724"/>
                    <a:gd name="T87" fmla="*/ 328 h 1180"/>
                    <a:gd name="T88" fmla="*/ 240 w 724"/>
                    <a:gd name="T89" fmla="*/ 374 h 1180"/>
                    <a:gd name="T90" fmla="*/ 196 w 724"/>
                    <a:gd name="T91" fmla="*/ 354 h 1180"/>
                    <a:gd name="T92" fmla="*/ 76 w 724"/>
                    <a:gd name="T93" fmla="*/ 310 h 1180"/>
                    <a:gd name="T94" fmla="*/ 0 w 724"/>
                    <a:gd name="T95" fmla="*/ 288 h 1180"/>
                    <a:gd name="T96" fmla="*/ 4 w 724"/>
                    <a:gd name="T97" fmla="*/ 292 h 1180"/>
                    <a:gd name="T98" fmla="*/ 24 w 724"/>
                    <a:gd name="T99" fmla="*/ 316 h 1180"/>
                    <a:gd name="T100" fmla="*/ 40 w 724"/>
                    <a:gd name="T101" fmla="*/ 352 h 1180"/>
                    <a:gd name="T102" fmla="*/ 58 w 724"/>
                    <a:gd name="T103" fmla="*/ 408 h 1180"/>
                    <a:gd name="T104" fmla="*/ 70 w 724"/>
                    <a:gd name="T105" fmla="*/ 488 h 1180"/>
                    <a:gd name="T106" fmla="*/ 78 w 724"/>
                    <a:gd name="T107" fmla="*/ 594 h 1180"/>
                    <a:gd name="T108" fmla="*/ 76 w 724"/>
                    <a:gd name="T109" fmla="*/ 732 h 1180"/>
                    <a:gd name="T110" fmla="*/ 70 w 724"/>
                    <a:gd name="T111" fmla="*/ 814 h 1180"/>
                    <a:gd name="T112" fmla="*/ 66 w 724"/>
                    <a:gd name="T113" fmla="*/ 852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24" h="1180">
                      <a:moveTo>
                        <a:pt x="66" y="852"/>
                      </a:moveTo>
                      <a:lnTo>
                        <a:pt x="66" y="852"/>
                      </a:lnTo>
                      <a:lnTo>
                        <a:pt x="66" y="862"/>
                      </a:lnTo>
                      <a:lnTo>
                        <a:pt x="66" y="862"/>
                      </a:lnTo>
                      <a:lnTo>
                        <a:pt x="66" y="862"/>
                      </a:lnTo>
                      <a:lnTo>
                        <a:pt x="64" y="884"/>
                      </a:lnTo>
                      <a:lnTo>
                        <a:pt x="66" y="906"/>
                      </a:lnTo>
                      <a:lnTo>
                        <a:pt x="72" y="926"/>
                      </a:lnTo>
                      <a:lnTo>
                        <a:pt x="78" y="946"/>
                      </a:lnTo>
                      <a:lnTo>
                        <a:pt x="78" y="946"/>
                      </a:lnTo>
                      <a:lnTo>
                        <a:pt x="88" y="970"/>
                      </a:lnTo>
                      <a:lnTo>
                        <a:pt x="98" y="994"/>
                      </a:lnTo>
                      <a:lnTo>
                        <a:pt x="110" y="1018"/>
                      </a:lnTo>
                      <a:lnTo>
                        <a:pt x="124" y="1040"/>
                      </a:lnTo>
                      <a:lnTo>
                        <a:pt x="140" y="1060"/>
                      </a:lnTo>
                      <a:lnTo>
                        <a:pt x="156" y="1080"/>
                      </a:lnTo>
                      <a:lnTo>
                        <a:pt x="176" y="1098"/>
                      </a:lnTo>
                      <a:lnTo>
                        <a:pt x="196" y="1114"/>
                      </a:lnTo>
                      <a:lnTo>
                        <a:pt x="216" y="1128"/>
                      </a:lnTo>
                      <a:lnTo>
                        <a:pt x="240" y="1142"/>
                      </a:lnTo>
                      <a:lnTo>
                        <a:pt x="262" y="1152"/>
                      </a:lnTo>
                      <a:lnTo>
                        <a:pt x="288" y="1162"/>
                      </a:lnTo>
                      <a:lnTo>
                        <a:pt x="312" y="1170"/>
                      </a:lnTo>
                      <a:lnTo>
                        <a:pt x="340" y="1176"/>
                      </a:lnTo>
                      <a:lnTo>
                        <a:pt x="366" y="1178"/>
                      </a:lnTo>
                      <a:lnTo>
                        <a:pt x="394" y="1180"/>
                      </a:lnTo>
                      <a:lnTo>
                        <a:pt x="394" y="1180"/>
                      </a:lnTo>
                      <a:lnTo>
                        <a:pt x="426" y="1178"/>
                      </a:lnTo>
                      <a:lnTo>
                        <a:pt x="456" y="1174"/>
                      </a:lnTo>
                      <a:lnTo>
                        <a:pt x="486" y="1168"/>
                      </a:lnTo>
                      <a:lnTo>
                        <a:pt x="514" y="1158"/>
                      </a:lnTo>
                      <a:lnTo>
                        <a:pt x="540" y="1146"/>
                      </a:lnTo>
                      <a:lnTo>
                        <a:pt x="566" y="1132"/>
                      </a:lnTo>
                      <a:lnTo>
                        <a:pt x="590" y="1114"/>
                      </a:lnTo>
                      <a:lnTo>
                        <a:pt x="614" y="1096"/>
                      </a:lnTo>
                      <a:lnTo>
                        <a:pt x="634" y="1076"/>
                      </a:lnTo>
                      <a:lnTo>
                        <a:pt x="654" y="1054"/>
                      </a:lnTo>
                      <a:lnTo>
                        <a:pt x="670" y="1030"/>
                      </a:lnTo>
                      <a:lnTo>
                        <a:pt x="686" y="1004"/>
                      </a:lnTo>
                      <a:lnTo>
                        <a:pt x="698" y="978"/>
                      </a:lnTo>
                      <a:lnTo>
                        <a:pt x="708" y="950"/>
                      </a:lnTo>
                      <a:lnTo>
                        <a:pt x="716" y="920"/>
                      </a:lnTo>
                      <a:lnTo>
                        <a:pt x="720" y="890"/>
                      </a:lnTo>
                      <a:lnTo>
                        <a:pt x="720" y="890"/>
                      </a:lnTo>
                      <a:lnTo>
                        <a:pt x="724" y="864"/>
                      </a:lnTo>
                      <a:lnTo>
                        <a:pt x="724" y="838"/>
                      </a:lnTo>
                      <a:lnTo>
                        <a:pt x="720" y="812"/>
                      </a:lnTo>
                      <a:lnTo>
                        <a:pt x="712" y="784"/>
                      </a:lnTo>
                      <a:lnTo>
                        <a:pt x="712" y="784"/>
                      </a:lnTo>
                      <a:lnTo>
                        <a:pt x="702" y="752"/>
                      </a:lnTo>
                      <a:lnTo>
                        <a:pt x="688" y="718"/>
                      </a:lnTo>
                      <a:lnTo>
                        <a:pt x="674" y="680"/>
                      </a:lnTo>
                      <a:lnTo>
                        <a:pt x="656" y="642"/>
                      </a:lnTo>
                      <a:lnTo>
                        <a:pt x="656" y="642"/>
                      </a:lnTo>
                      <a:lnTo>
                        <a:pt x="634" y="590"/>
                      </a:lnTo>
                      <a:lnTo>
                        <a:pt x="616" y="540"/>
                      </a:lnTo>
                      <a:lnTo>
                        <a:pt x="600" y="494"/>
                      </a:lnTo>
                      <a:lnTo>
                        <a:pt x="590" y="452"/>
                      </a:lnTo>
                      <a:lnTo>
                        <a:pt x="580" y="412"/>
                      </a:lnTo>
                      <a:lnTo>
                        <a:pt x="574" y="376"/>
                      </a:lnTo>
                      <a:lnTo>
                        <a:pt x="570" y="344"/>
                      </a:lnTo>
                      <a:lnTo>
                        <a:pt x="568" y="314"/>
                      </a:lnTo>
                      <a:lnTo>
                        <a:pt x="568" y="288"/>
                      </a:lnTo>
                      <a:lnTo>
                        <a:pt x="568" y="266"/>
                      </a:lnTo>
                      <a:lnTo>
                        <a:pt x="572" y="232"/>
                      </a:lnTo>
                      <a:lnTo>
                        <a:pt x="576" y="210"/>
                      </a:lnTo>
                      <a:lnTo>
                        <a:pt x="578" y="204"/>
                      </a:lnTo>
                      <a:lnTo>
                        <a:pt x="578" y="204"/>
                      </a:lnTo>
                      <a:lnTo>
                        <a:pt x="542" y="236"/>
                      </a:lnTo>
                      <a:lnTo>
                        <a:pt x="468" y="304"/>
                      </a:lnTo>
                      <a:lnTo>
                        <a:pt x="468" y="304"/>
                      </a:lnTo>
                      <a:lnTo>
                        <a:pt x="434" y="256"/>
                      </a:lnTo>
                      <a:lnTo>
                        <a:pt x="394" y="206"/>
                      </a:lnTo>
                      <a:lnTo>
                        <a:pt x="350" y="156"/>
                      </a:lnTo>
                      <a:lnTo>
                        <a:pt x="308" y="108"/>
                      </a:lnTo>
                      <a:lnTo>
                        <a:pt x="238" y="30"/>
                      </a:lnTo>
                      <a:lnTo>
                        <a:pt x="210" y="0"/>
                      </a:lnTo>
                      <a:lnTo>
                        <a:pt x="210" y="0"/>
                      </a:lnTo>
                      <a:lnTo>
                        <a:pt x="220" y="28"/>
                      </a:lnTo>
                      <a:lnTo>
                        <a:pt x="228" y="62"/>
                      </a:lnTo>
                      <a:lnTo>
                        <a:pt x="238" y="102"/>
                      </a:lnTo>
                      <a:lnTo>
                        <a:pt x="248" y="150"/>
                      </a:lnTo>
                      <a:lnTo>
                        <a:pt x="256" y="204"/>
                      </a:lnTo>
                      <a:lnTo>
                        <a:pt x="260" y="258"/>
                      </a:lnTo>
                      <a:lnTo>
                        <a:pt x="260" y="284"/>
                      </a:lnTo>
                      <a:lnTo>
                        <a:pt x="260" y="312"/>
                      </a:lnTo>
                      <a:lnTo>
                        <a:pt x="260" y="312"/>
                      </a:lnTo>
                      <a:lnTo>
                        <a:pt x="256" y="328"/>
                      </a:lnTo>
                      <a:lnTo>
                        <a:pt x="252" y="342"/>
                      </a:lnTo>
                      <a:lnTo>
                        <a:pt x="240" y="374"/>
                      </a:lnTo>
                      <a:lnTo>
                        <a:pt x="240" y="374"/>
                      </a:lnTo>
                      <a:lnTo>
                        <a:pt x="196" y="354"/>
                      </a:lnTo>
                      <a:lnTo>
                        <a:pt x="152" y="338"/>
                      </a:lnTo>
                      <a:lnTo>
                        <a:pt x="76" y="310"/>
                      </a:lnTo>
                      <a:lnTo>
                        <a:pt x="20" y="294"/>
                      </a:lnTo>
                      <a:lnTo>
                        <a:pt x="0" y="288"/>
                      </a:lnTo>
                      <a:lnTo>
                        <a:pt x="0" y="288"/>
                      </a:lnTo>
                      <a:lnTo>
                        <a:pt x="4" y="292"/>
                      </a:lnTo>
                      <a:lnTo>
                        <a:pt x="16" y="306"/>
                      </a:lnTo>
                      <a:lnTo>
                        <a:pt x="24" y="316"/>
                      </a:lnTo>
                      <a:lnTo>
                        <a:pt x="32" y="332"/>
                      </a:lnTo>
                      <a:lnTo>
                        <a:pt x="40" y="352"/>
                      </a:lnTo>
                      <a:lnTo>
                        <a:pt x="50" y="378"/>
                      </a:lnTo>
                      <a:lnTo>
                        <a:pt x="58" y="408"/>
                      </a:lnTo>
                      <a:lnTo>
                        <a:pt x="64" y="444"/>
                      </a:lnTo>
                      <a:lnTo>
                        <a:pt x="70" y="488"/>
                      </a:lnTo>
                      <a:lnTo>
                        <a:pt x="76" y="536"/>
                      </a:lnTo>
                      <a:lnTo>
                        <a:pt x="78" y="594"/>
                      </a:lnTo>
                      <a:lnTo>
                        <a:pt x="78" y="658"/>
                      </a:lnTo>
                      <a:lnTo>
                        <a:pt x="76" y="732"/>
                      </a:lnTo>
                      <a:lnTo>
                        <a:pt x="70" y="814"/>
                      </a:lnTo>
                      <a:lnTo>
                        <a:pt x="70" y="814"/>
                      </a:lnTo>
                      <a:lnTo>
                        <a:pt x="66" y="834"/>
                      </a:lnTo>
                      <a:lnTo>
                        <a:pt x="66" y="852"/>
                      </a:lnTo>
                      <a:lnTo>
                        <a:pt x="66" y="8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18"/>
                <p:cNvSpPr>
                  <a:spLocks/>
                </p:cNvSpPr>
                <p:nvPr/>
              </p:nvSpPr>
              <p:spPr bwMode="auto">
                <a:xfrm>
                  <a:off x="-1993900" y="3276600"/>
                  <a:ext cx="723900" cy="1435100"/>
                </a:xfrm>
                <a:custGeom>
                  <a:avLst/>
                  <a:gdLst>
                    <a:gd name="T0" fmla="*/ 24 w 456"/>
                    <a:gd name="T1" fmla="*/ 694 h 904"/>
                    <a:gd name="T2" fmla="*/ 24 w 456"/>
                    <a:gd name="T3" fmla="*/ 694 h 904"/>
                    <a:gd name="T4" fmla="*/ 26 w 456"/>
                    <a:gd name="T5" fmla="*/ 722 h 904"/>
                    <a:gd name="T6" fmla="*/ 32 w 456"/>
                    <a:gd name="T7" fmla="*/ 748 h 904"/>
                    <a:gd name="T8" fmla="*/ 38 w 456"/>
                    <a:gd name="T9" fmla="*/ 766 h 904"/>
                    <a:gd name="T10" fmla="*/ 54 w 456"/>
                    <a:gd name="T11" fmla="*/ 796 h 904"/>
                    <a:gd name="T12" fmla="*/ 72 w 456"/>
                    <a:gd name="T13" fmla="*/ 824 h 904"/>
                    <a:gd name="T14" fmla="*/ 96 w 456"/>
                    <a:gd name="T15" fmla="*/ 850 h 904"/>
                    <a:gd name="T16" fmla="*/ 124 w 456"/>
                    <a:gd name="T17" fmla="*/ 870 h 904"/>
                    <a:gd name="T18" fmla="*/ 154 w 456"/>
                    <a:gd name="T19" fmla="*/ 886 h 904"/>
                    <a:gd name="T20" fmla="*/ 186 w 456"/>
                    <a:gd name="T21" fmla="*/ 898 h 904"/>
                    <a:gd name="T22" fmla="*/ 222 w 456"/>
                    <a:gd name="T23" fmla="*/ 904 h 904"/>
                    <a:gd name="T24" fmla="*/ 240 w 456"/>
                    <a:gd name="T25" fmla="*/ 904 h 904"/>
                    <a:gd name="T26" fmla="*/ 280 w 456"/>
                    <a:gd name="T27" fmla="*/ 900 h 904"/>
                    <a:gd name="T28" fmla="*/ 318 w 456"/>
                    <a:gd name="T29" fmla="*/ 890 h 904"/>
                    <a:gd name="T30" fmla="*/ 352 w 456"/>
                    <a:gd name="T31" fmla="*/ 872 h 904"/>
                    <a:gd name="T32" fmla="*/ 384 w 456"/>
                    <a:gd name="T33" fmla="*/ 848 h 904"/>
                    <a:gd name="T34" fmla="*/ 410 w 456"/>
                    <a:gd name="T35" fmla="*/ 820 h 904"/>
                    <a:gd name="T36" fmla="*/ 430 w 456"/>
                    <a:gd name="T37" fmla="*/ 788 h 904"/>
                    <a:gd name="T38" fmla="*/ 446 w 456"/>
                    <a:gd name="T39" fmla="*/ 752 h 904"/>
                    <a:gd name="T40" fmla="*/ 454 w 456"/>
                    <a:gd name="T41" fmla="*/ 712 h 904"/>
                    <a:gd name="T42" fmla="*/ 456 w 456"/>
                    <a:gd name="T43" fmla="*/ 696 h 904"/>
                    <a:gd name="T44" fmla="*/ 452 w 456"/>
                    <a:gd name="T45" fmla="*/ 660 h 904"/>
                    <a:gd name="T46" fmla="*/ 448 w 456"/>
                    <a:gd name="T47" fmla="*/ 642 h 904"/>
                    <a:gd name="T48" fmla="*/ 432 w 456"/>
                    <a:gd name="T49" fmla="*/ 598 h 904"/>
                    <a:gd name="T50" fmla="*/ 412 w 456"/>
                    <a:gd name="T51" fmla="*/ 548 h 904"/>
                    <a:gd name="T52" fmla="*/ 384 w 456"/>
                    <a:gd name="T53" fmla="*/ 482 h 904"/>
                    <a:gd name="T54" fmla="*/ 368 w 456"/>
                    <a:gd name="T55" fmla="*/ 422 h 904"/>
                    <a:gd name="T56" fmla="*/ 358 w 456"/>
                    <a:gd name="T57" fmla="*/ 372 h 904"/>
                    <a:gd name="T58" fmla="*/ 354 w 456"/>
                    <a:gd name="T59" fmla="*/ 300 h 904"/>
                    <a:gd name="T60" fmla="*/ 360 w 456"/>
                    <a:gd name="T61" fmla="*/ 258 h 904"/>
                    <a:gd name="T62" fmla="*/ 336 w 456"/>
                    <a:gd name="T63" fmla="*/ 280 h 904"/>
                    <a:gd name="T64" fmla="*/ 288 w 456"/>
                    <a:gd name="T65" fmla="*/ 324 h 904"/>
                    <a:gd name="T66" fmla="*/ 274 w 456"/>
                    <a:gd name="T67" fmla="*/ 264 h 904"/>
                    <a:gd name="T68" fmla="*/ 232 w 456"/>
                    <a:gd name="T69" fmla="*/ 150 h 904"/>
                    <a:gd name="T70" fmla="*/ 190 w 456"/>
                    <a:gd name="T71" fmla="*/ 60 h 904"/>
                    <a:gd name="T72" fmla="*/ 156 w 456"/>
                    <a:gd name="T73" fmla="*/ 0 h 904"/>
                    <a:gd name="T74" fmla="*/ 158 w 456"/>
                    <a:gd name="T75" fmla="*/ 40 h 904"/>
                    <a:gd name="T76" fmla="*/ 162 w 456"/>
                    <a:gd name="T77" fmla="*/ 190 h 904"/>
                    <a:gd name="T78" fmla="*/ 158 w 456"/>
                    <a:gd name="T79" fmla="*/ 292 h 904"/>
                    <a:gd name="T80" fmla="*/ 152 w 456"/>
                    <a:gd name="T81" fmla="*/ 330 h 904"/>
                    <a:gd name="T82" fmla="*/ 138 w 456"/>
                    <a:gd name="T83" fmla="*/ 372 h 904"/>
                    <a:gd name="T84" fmla="*/ 110 w 456"/>
                    <a:gd name="T85" fmla="*/ 358 h 904"/>
                    <a:gd name="T86" fmla="*/ 40 w 456"/>
                    <a:gd name="T87" fmla="*/ 332 h 904"/>
                    <a:gd name="T88" fmla="*/ 0 w 456"/>
                    <a:gd name="T89" fmla="*/ 322 h 904"/>
                    <a:gd name="T90" fmla="*/ 2 w 456"/>
                    <a:gd name="T91" fmla="*/ 324 h 904"/>
                    <a:gd name="T92" fmla="*/ 16 w 456"/>
                    <a:gd name="T93" fmla="*/ 350 h 904"/>
                    <a:gd name="T94" fmla="*/ 30 w 456"/>
                    <a:gd name="T95" fmla="*/ 420 h 904"/>
                    <a:gd name="T96" fmla="*/ 34 w 456"/>
                    <a:gd name="T97" fmla="*/ 480 h 904"/>
                    <a:gd name="T98" fmla="*/ 34 w 456"/>
                    <a:gd name="T99" fmla="*/ 560 h 904"/>
                    <a:gd name="T100" fmla="*/ 28 w 456"/>
                    <a:gd name="T101" fmla="*/ 662 h 904"/>
                    <a:gd name="T102" fmla="*/ 24 w 456"/>
                    <a:gd name="T103" fmla="*/ 676 h 904"/>
                    <a:gd name="T104" fmla="*/ 24 w 456"/>
                    <a:gd name="T105" fmla="*/ 688 h 9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56" h="904">
                      <a:moveTo>
                        <a:pt x="24" y="688"/>
                      </a:moveTo>
                      <a:lnTo>
                        <a:pt x="24" y="694"/>
                      </a:lnTo>
                      <a:lnTo>
                        <a:pt x="24" y="694"/>
                      </a:lnTo>
                      <a:lnTo>
                        <a:pt x="24" y="694"/>
                      </a:lnTo>
                      <a:lnTo>
                        <a:pt x="24" y="708"/>
                      </a:lnTo>
                      <a:lnTo>
                        <a:pt x="26" y="722"/>
                      </a:lnTo>
                      <a:lnTo>
                        <a:pt x="28" y="736"/>
                      </a:lnTo>
                      <a:lnTo>
                        <a:pt x="32" y="748"/>
                      </a:lnTo>
                      <a:lnTo>
                        <a:pt x="32" y="748"/>
                      </a:lnTo>
                      <a:lnTo>
                        <a:pt x="38" y="766"/>
                      </a:lnTo>
                      <a:lnTo>
                        <a:pt x="46" y="782"/>
                      </a:lnTo>
                      <a:lnTo>
                        <a:pt x="54" y="796"/>
                      </a:lnTo>
                      <a:lnTo>
                        <a:pt x="62" y="810"/>
                      </a:lnTo>
                      <a:lnTo>
                        <a:pt x="72" y="824"/>
                      </a:lnTo>
                      <a:lnTo>
                        <a:pt x="84" y="838"/>
                      </a:lnTo>
                      <a:lnTo>
                        <a:pt x="96" y="850"/>
                      </a:lnTo>
                      <a:lnTo>
                        <a:pt x="110" y="860"/>
                      </a:lnTo>
                      <a:lnTo>
                        <a:pt x="124" y="870"/>
                      </a:lnTo>
                      <a:lnTo>
                        <a:pt x="138" y="878"/>
                      </a:lnTo>
                      <a:lnTo>
                        <a:pt x="154" y="886"/>
                      </a:lnTo>
                      <a:lnTo>
                        <a:pt x="170" y="892"/>
                      </a:lnTo>
                      <a:lnTo>
                        <a:pt x="186" y="898"/>
                      </a:lnTo>
                      <a:lnTo>
                        <a:pt x="204" y="902"/>
                      </a:lnTo>
                      <a:lnTo>
                        <a:pt x="222" y="904"/>
                      </a:lnTo>
                      <a:lnTo>
                        <a:pt x="240" y="904"/>
                      </a:lnTo>
                      <a:lnTo>
                        <a:pt x="240" y="904"/>
                      </a:lnTo>
                      <a:lnTo>
                        <a:pt x="260" y="904"/>
                      </a:lnTo>
                      <a:lnTo>
                        <a:pt x="280" y="900"/>
                      </a:lnTo>
                      <a:lnTo>
                        <a:pt x="300" y="896"/>
                      </a:lnTo>
                      <a:lnTo>
                        <a:pt x="318" y="890"/>
                      </a:lnTo>
                      <a:lnTo>
                        <a:pt x="336" y="882"/>
                      </a:lnTo>
                      <a:lnTo>
                        <a:pt x="352" y="872"/>
                      </a:lnTo>
                      <a:lnTo>
                        <a:pt x="368" y="860"/>
                      </a:lnTo>
                      <a:lnTo>
                        <a:pt x="384" y="848"/>
                      </a:lnTo>
                      <a:lnTo>
                        <a:pt x="398" y="836"/>
                      </a:lnTo>
                      <a:lnTo>
                        <a:pt x="410" y="820"/>
                      </a:lnTo>
                      <a:lnTo>
                        <a:pt x="420" y="804"/>
                      </a:lnTo>
                      <a:lnTo>
                        <a:pt x="430" y="788"/>
                      </a:lnTo>
                      <a:lnTo>
                        <a:pt x="438" y="770"/>
                      </a:lnTo>
                      <a:lnTo>
                        <a:pt x="446" y="752"/>
                      </a:lnTo>
                      <a:lnTo>
                        <a:pt x="450" y="732"/>
                      </a:lnTo>
                      <a:lnTo>
                        <a:pt x="454" y="712"/>
                      </a:lnTo>
                      <a:lnTo>
                        <a:pt x="454" y="712"/>
                      </a:lnTo>
                      <a:lnTo>
                        <a:pt x="456" y="696"/>
                      </a:lnTo>
                      <a:lnTo>
                        <a:pt x="456" y="678"/>
                      </a:lnTo>
                      <a:lnTo>
                        <a:pt x="452" y="660"/>
                      </a:lnTo>
                      <a:lnTo>
                        <a:pt x="448" y="642"/>
                      </a:lnTo>
                      <a:lnTo>
                        <a:pt x="448" y="642"/>
                      </a:lnTo>
                      <a:lnTo>
                        <a:pt x="442" y="622"/>
                      </a:lnTo>
                      <a:lnTo>
                        <a:pt x="432" y="598"/>
                      </a:lnTo>
                      <a:lnTo>
                        <a:pt x="412" y="548"/>
                      </a:lnTo>
                      <a:lnTo>
                        <a:pt x="412" y="548"/>
                      </a:lnTo>
                      <a:lnTo>
                        <a:pt x="396" y="514"/>
                      </a:lnTo>
                      <a:lnTo>
                        <a:pt x="384" y="482"/>
                      </a:lnTo>
                      <a:lnTo>
                        <a:pt x="376" y="450"/>
                      </a:lnTo>
                      <a:lnTo>
                        <a:pt x="368" y="422"/>
                      </a:lnTo>
                      <a:lnTo>
                        <a:pt x="362" y="396"/>
                      </a:lnTo>
                      <a:lnTo>
                        <a:pt x="358" y="372"/>
                      </a:lnTo>
                      <a:lnTo>
                        <a:pt x="354" y="332"/>
                      </a:lnTo>
                      <a:lnTo>
                        <a:pt x="354" y="300"/>
                      </a:lnTo>
                      <a:lnTo>
                        <a:pt x="356" y="276"/>
                      </a:lnTo>
                      <a:lnTo>
                        <a:pt x="360" y="258"/>
                      </a:lnTo>
                      <a:lnTo>
                        <a:pt x="360" y="258"/>
                      </a:lnTo>
                      <a:lnTo>
                        <a:pt x="336" y="280"/>
                      </a:lnTo>
                      <a:lnTo>
                        <a:pt x="288" y="324"/>
                      </a:lnTo>
                      <a:lnTo>
                        <a:pt x="288" y="324"/>
                      </a:lnTo>
                      <a:lnTo>
                        <a:pt x="282" y="294"/>
                      </a:lnTo>
                      <a:lnTo>
                        <a:pt x="274" y="264"/>
                      </a:lnTo>
                      <a:lnTo>
                        <a:pt x="254" y="204"/>
                      </a:lnTo>
                      <a:lnTo>
                        <a:pt x="232" y="150"/>
                      </a:lnTo>
                      <a:lnTo>
                        <a:pt x="210" y="100"/>
                      </a:lnTo>
                      <a:lnTo>
                        <a:pt x="190" y="60"/>
                      </a:lnTo>
                      <a:lnTo>
                        <a:pt x="172" y="28"/>
                      </a:lnTo>
                      <a:lnTo>
                        <a:pt x="156" y="0"/>
                      </a:lnTo>
                      <a:lnTo>
                        <a:pt x="156" y="0"/>
                      </a:lnTo>
                      <a:lnTo>
                        <a:pt x="158" y="40"/>
                      </a:lnTo>
                      <a:lnTo>
                        <a:pt x="160" y="136"/>
                      </a:lnTo>
                      <a:lnTo>
                        <a:pt x="162" y="190"/>
                      </a:lnTo>
                      <a:lnTo>
                        <a:pt x="160" y="244"/>
                      </a:lnTo>
                      <a:lnTo>
                        <a:pt x="158" y="292"/>
                      </a:lnTo>
                      <a:lnTo>
                        <a:pt x="154" y="314"/>
                      </a:lnTo>
                      <a:lnTo>
                        <a:pt x="152" y="330"/>
                      </a:lnTo>
                      <a:lnTo>
                        <a:pt x="152" y="330"/>
                      </a:lnTo>
                      <a:lnTo>
                        <a:pt x="138" y="372"/>
                      </a:lnTo>
                      <a:lnTo>
                        <a:pt x="138" y="372"/>
                      </a:lnTo>
                      <a:lnTo>
                        <a:pt x="110" y="358"/>
                      </a:lnTo>
                      <a:lnTo>
                        <a:pt x="84" y="348"/>
                      </a:lnTo>
                      <a:lnTo>
                        <a:pt x="40" y="332"/>
                      </a:lnTo>
                      <a:lnTo>
                        <a:pt x="10" y="324"/>
                      </a:lnTo>
                      <a:lnTo>
                        <a:pt x="0" y="322"/>
                      </a:lnTo>
                      <a:lnTo>
                        <a:pt x="0" y="322"/>
                      </a:lnTo>
                      <a:lnTo>
                        <a:pt x="2" y="324"/>
                      </a:lnTo>
                      <a:lnTo>
                        <a:pt x="8" y="332"/>
                      </a:lnTo>
                      <a:lnTo>
                        <a:pt x="16" y="350"/>
                      </a:lnTo>
                      <a:lnTo>
                        <a:pt x="24" y="378"/>
                      </a:lnTo>
                      <a:lnTo>
                        <a:pt x="30" y="420"/>
                      </a:lnTo>
                      <a:lnTo>
                        <a:pt x="32" y="448"/>
                      </a:lnTo>
                      <a:lnTo>
                        <a:pt x="34" y="480"/>
                      </a:lnTo>
                      <a:lnTo>
                        <a:pt x="34" y="518"/>
                      </a:lnTo>
                      <a:lnTo>
                        <a:pt x="34" y="560"/>
                      </a:lnTo>
                      <a:lnTo>
                        <a:pt x="30" y="608"/>
                      </a:lnTo>
                      <a:lnTo>
                        <a:pt x="28" y="662"/>
                      </a:lnTo>
                      <a:lnTo>
                        <a:pt x="28" y="662"/>
                      </a:lnTo>
                      <a:lnTo>
                        <a:pt x="24" y="676"/>
                      </a:lnTo>
                      <a:lnTo>
                        <a:pt x="24" y="688"/>
                      </a:lnTo>
                      <a:lnTo>
                        <a:pt x="24" y="688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19"/>
                <p:cNvSpPr>
                  <a:spLocks/>
                </p:cNvSpPr>
                <p:nvPr/>
              </p:nvSpPr>
              <p:spPr bwMode="auto">
                <a:xfrm>
                  <a:off x="-1803400" y="3987800"/>
                  <a:ext cx="342900" cy="673100"/>
                </a:xfrm>
                <a:custGeom>
                  <a:avLst/>
                  <a:gdLst>
                    <a:gd name="T0" fmla="*/ 12 w 216"/>
                    <a:gd name="T1" fmla="*/ 326 h 424"/>
                    <a:gd name="T2" fmla="*/ 12 w 216"/>
                    <a:gd name="T3" fmla="*/ 326 h 424"/>
                    <a:gd name="T4" fmla="*/ 16 w 216"/>
                    <a:gd name="T5" fmla="*/ 352 h 424"/>
                    <a:gd name="T6" fmla="*/ 22 w 216"/>
                    <a:gd name="T7" fmla="*/ 366 h 424"/>
                    <a:gd name="T8" fmla="*/ 40 w 216"/>
                    <a:gd name="T9" fmla="*/ 392 h 424"/>
                    <a:gd name="T10" fmla="*/ 66 w 216"/>
                    <a:gd name="T11" fmla="*/ 412 h 424"/>
                    <a:gd name="T12" fmla="*/ 96 w 216"/>
                    <a:gd name="T13" fmla="*/ 422 h 424"/>
                    <a:gd name="T14" fmla="*/ 114 w 216"/>
                    <a:gd name="T15" fmla="*/ 424 h 424"/>
                    <a:gd name="T16" fmla="*/ 150 w 216"/>
                    <a:gd name="T17" fmla="*/ 418 h 424"/>
                    <a:gd name="T18" fmla="*/ 182 w 216"/>
                    <a:gd name="T19" fmla="*/ 398 h 424"/>
                    <a:gd name="T20" fmla="*/ 204 w 216"/>
                    <a:gd name="T21" fmla="*/ 370 h 424"/>
                    <a:gd name="T22" fmla="*/ 214 w 216"/>
                    <a:gd name="T23" fmla="*/ 334 h 424"/>
                    <a:gd name="T24" fmla="*/ 216 w 216"/>
                    <a:gd name="T25" fmla="*/ 318 h 424"/>
                    <a:gd name="T26" fmla="*/ 212 w 216"/>
                    <a:gd name="T27" fmla="*/ 302 h 424"/>
                    <a:gd name="T28" fmla="*/ 204 w 216"/>
                    <a:gd name="T29" fmla="*/ 280 h 424"/>
                    <a:gd name="T30" fmla="*/ 194 w 216"/>
                    <a:gd name="T31" fmla="*/ 258 h 424"/>
                    <a:gd name="T32" fmla="*/ 174 w 216"/>
                    <a:gd name="T33" fmla="*/ 198 h 424"/>
                    <a:gd name="T34" fmla="*/ 168 w 216"/>
                    <a:gd name="T35" fmla="*/ 156 h 424"/>
                    <a:gd name="T36" fmla="*/ 168 w 216"/>
                    <a:gd name="T37" fmla="*/ 130 h 424"/>
                    <a:gd name="T38" fmla="*/ 170 w 216"/>
                    <a:gd name="T39" fmla="*/ 122 h 424"/>
                    <a:gd name="T40" fmla="*/ 136 w 216"/>
                    <a:gd name="T41" fmla="*/ 152 h 424"/>
                    <a:gd name="T42" fmla="*/ 120 w 216"/>
                    <a:gd name="T43" fmla="*/ 96 h 424"/>
                    <a:gd name="T44" fmla="*/ 100 w 216"/>
                    <a:gd name="T45" fmla="*/ 48 h 424"/>
                    <a:gd name="T46" fmla="*/ 74 w 216"/>
                    <a:gd name="T47" fmla="*/ 0 h 424"/>
                    <a:gd name="T48" fmla="*/ 76 w 216"/>
                    <a:gd name="T49" fmla="*/ 64 h 424"/>
                    <a:gd name="T50" fmla="*/ 74 w 216"/>
                    <a:gd name="T51" fmla="*/ 138 h 424"/>
                    <a:gd name="T52" fmla="*/ 72 w 216"/>
                    <a:gd name="T53" fmla="*/ 154 h 424"/>
                    <a:gd name="T54" fmla="*/ 66 w 216"/>
                    <a:gd name="T55" fmla="*/ 174 h 424"/>
                    <a:gd name="T56" fmla="*/ 18 w 216"/>
                    <a:gd name="T57" fmla="*/ 156 h 424"/>
                    <a:gd name="T58" fmla="*/ 0 w 216"/>
                    <a:gd name="T59" fmla="*/ 152 h 424"/>
                    <a:gd name="T60" fmla="*/ 8 w 216"/>
                    <a:gd name="T61" fmla="*/ 164 h 424"/>
                    <a:gd name="T62" fmla="*/ 14 w 216"/>
                    <a:gd name="T63" fmla="*/ 198 h 424"/>
                    <a:gd name="T64" fmla="*/ 16 w 216"/>
                    <a:gd name="T65" fmla="*/ 262 h 424"/>
                    <a:gd name="T66" fmla="*/ 12 w 216"/>
                    <a:gd name="T67" fmla="*/ 310 h 424"/>
                    <a:gd name="T68" fmla="*/ 12 w 216"/>
                    <a:gd name="T69" fmla="*/ 32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6" h="424">
                      <a:moveTo>
                        <a:pt x="12" y="322"/>
                      </a:moveTo>
                      <a:lnTo>
                        <a:pt x="12" y="326"/>
                      </a:lnTo>
                      <a:lnTo>
                        <a:pt x="12" y="326"/>
                      </a:lnTo>
                      <a:lnTo>
                        <a:pt x="12" y="326"/>
                      </a:lnTo>
                      <a:lnTo>
                        <a:pt x="12" y="338"/>
                      </a:lnTo>
                      <a:lnTo>
                        <a:pt x="16" y="352"/>
                      </a:lnTo>
                      <a:lnTo>
                        <a:pt x="16" y="352"/>
                      </a:lnTo>
                      <a:lnTo>
                        <a:pt x="22" y="366"/>
                      </a:lnTo>
                      <a:lnTo>
                        <a:pt x="30" y="380"/>
                      </a:lnTo>
                      <a:lnTo>
                        <a:pt x="40" y="392"/>
                      </a:lnTo>
                      <a:lnTo>
                        <a:pt x="52" y="404"/>
                      </a:lnTo>
                      <a:lnTo>
                        <a:pt x="66" y="412"/>
                      </a:lnTo>
                      <a:lnTo>
                        <a:pt x="80" y="418"/>
                      </a:lnTo>
                      <a:lnTo>
                        <a:pt x="96" y="422"/>
                      </a:lnTo>
                      <a:lnTo>
                        <a:pt x="114" y="424"/>
                      </a:lnTo>
                      <a:lnTo>
                        <a:pt x="114" y="424"/>
                      </a:lnTo>
                      <a:lnTo>
                        <a:pt x="132" y="422"/>
                      </a:lnTo>
                      <a:lnTo>
                        <a:pt x="150" y="418"/>
                      </a:lnTo>
                      <a:lnTo>
                        <a:pt x="168" y="408"/>
                      </a:lnTo>
                      <a:lnTo>
                        <a:pt x="182" y="398"/>
                      </a:lnTo>
                      <a:lnTo>
                        <a:pt x="194" y="384"/>
                      </a:lnTo>
                      <a:lnTo>
                        <a:pt x="204" y="370"/>
                      </a:lnTo>
                      <a:lnTo>
                        <a:pt x="210" y="352"/>
                      </a:lnTo>
                      <a:lnTo>
                        <a:pt x="214" y="334"/>
                      </a:lnTo>
                      <a:lnTo>
                        <a:pt x="214" y="334"/>
                      </a:lnTo>
                      <a:lnTo>
                        <a:pt x="216" y="318"/>
                      </a:lnTo>
                      <a:lnTo>
                        <a:pt x="214" y="310"/>
                      </a:lnTo>
                      <a:lnTo>
                        <a:pt x="212" y="302"/>
                      </a:lnTo>
                      <a:lnTo>
                        <a:pt x="212" y="302"/>
                      </a:lnTo>
                      <a:lnTo>
                        <a:pt x="204" y="280"/>
                      </a:lnTo>
                      <a:lnTo>
                        <a:pt x="194" y="258"/>
                      </a:lnTo>
                      <a:lnTo>
                        <a:pt x="194" y="258"/>
                      </a:lnTo>
                      <a:lnTo>
                        <a:pt x="182" y="226"/>
                      </a:lnTo>
                      <a:lnTo>
                        <a:pt x="174" y="198"/>
                      </a:lnTo>
                      <a:lnTo>
                        <a:pt x="170" y="174"/>
                      </a:lnTo>
                      <a:lnTo>
                        <a:pt x="168" y="156"/>
                      </a:lnTo>
                      <a:lnTo>
                        <a:pt x="168" y="140"/>
                      </a:lnTo>
                      <a:lnTo>
                        <a:pt x="168" y="130"/>
                      </a:lnTo>
                      <a:lnTo>
                        <a:pt x="170" y="122"/>
                      </a:lnTo>
                      <a:lnTo>
                        <a:pt x="170" y="122"/>
                      </a:lnTo>
                      <a:lnTo>
                        <a:pt x="136" y="152"/>
                      </a:lnTo>
                      <a:lnTo>
                        <a:pt x="136" y="152"/>
                      </a:lnTo>
                      <a:lnTo>
                        <a:pt x="130" y="124"/>
                      </a:lnTo>
                      <a:lnTo>
                        <a:pt x="120" y="96"/>
                      </a:lnTo>
                      <a:lnTo>
                        <a:pt x="110" y="70"/>
                      </a:lnTo>
                      <a:lnTo>
                        <a:pt x="100" y="48"/>
                      </a:lnTo>
                      <a:lnTo>
                        <a:pt x="82" y="1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76" y="64"/>
                      </a:lnTo>
                      <a:lnTo>
                        <a:pt x="76" y="114"/>
                      </a:lnTo>
                      <a:lnTo>
                        <a:pt x="74" y="138"/>
                      </a:lnTo>
                      <a:lnTo>
                        <a:pt x="72" y="154"/>
                      </a:lnTo>
                      <a:lnTo>
                        <a:pt x="72" y="154"/>
                      </a:lnTo>
                      <a:lnTo>
                        <a:pt x="66" y="174"/>
                      </a:lnTo>
                      <a:lnTo>
                        <a:pt x="66" y="174"/>
                      </a:lnTo>
                      <a:lnTo>
                        <a:pt x="40" y="164"/>
                      </a:lnTo>
                      <a:lnTo>
                        <a:pt x="18" y="156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4" y="156"/>
                      </a:lnTo>
                      <a:lnTo>
                        <a:pt x="8" y="164"/>
                      </a:lnTo>
                      <a:lnTo>
                        <a:pt x="10" y="178"/>
                      </a:lnTo>
                      <a:lnTo>
                        <a:pt x="14" y="198"/>
                      </a:lnTo>
                      <a:lnTo>
                        <a:pt x="16" y="226"/>
                      </a:lnTo>
                      <a:lnTo>
                        <a:pt x="16" y="262"/>
                      </a:lnTo>
                      <a:lnTo>
                        <a:pt x="12" y="310"/>
                      </a:lnTo>
                      <a:lnTo>
                        <a:pt x="12" y="310"/>
                      </a:lnTo>
                      <a:lnTo>
                        <a:pt x="12" y="322"/>
                      </a:lnTo>
                      <a:lnTo>
                        <a:pt x="12" y="3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20"/>
                <p:cNvSpPr>
                  <a:spLocks/>
                </p:cNvSpPr>
                <p:nvPr/>
              </p:nvSpPr>
              <p:spPr bwMode="auto">
                <a:xfrm>
                  <a:off x="-2044700" y="2476500"/>
                  <a:ext cx="114300" cy="368300"/>
                </a:xfrm>
                <a:custGeom>
                  <a:avLst/>
                  <a:gdLst>
                    <a:gd name="T0" fmla="*/ 34 w 72"/>
                    <a:gd name="T1" fmla="*/ 0 h 232"/>
                    <a:gd name="T2" fmla="*/ 34 w 72"/>
                    <a:gd name="T3" fmla="*/ 0 h 232"/>
                    <a:gd name="T4" fmla="*/ 36 w 72"/>
                    <a:gd name="T5" fmla="*/ 16 h 232"/>
                    <a:gd name="T6" fmla="*/ 40 w 72"/>
                    <a:gd name="T7" fmla="*/ 30 h 232"/>
                    <a:gd name="T8" fmla="*/ 42 w 72"/>
                    <a:gd name="T9" fmla="*/ 36 h 232"/>
                    <a:gd name="T10" fmla="*/ 46 w 72"/>
                    <a:gd name="T11" fmla="*/ 42 h 232"/>
                    <a:gd name="T12" fmla="*/ 46 w 72"/>
                    <a:gd name="T13" fmla="*/ 42 h 232"/>
                    <a:gd name="T14" fmla="*/ 60 w 72"/>
                    <a:gd name="T15" fmla="*/ 60 h 232"/>
                    <a:gd name="T16" fmla="*/ 66 w 72"/>
                    <a:gd name="T17" fmla="*/ 70 h 232"/>
                    <a:gd name="T18" fmla="*/ 70 w 72"/>
                    <a:gd name="T19" fmla="*/ 80 h 232"/>
                    <a:gd name="T20" fmla="*/ 72 w 72"/>
                    <a:gd name="T21" fmla="*/ 90 h 232"/>
                    <a:gd name="T22" fmla="*/ 72 w 72"/>
                    <a:gd name="T23" fmla="*/ 100 h 232"/>
                    <a:gd name="T24" fmla="*/ 70 w 72"/>
                    <a:gd name="T25" fmla="*/ 112 h 232"/>
                    <a:gd name="T26" fmla="*/ 66 w 72"/>
                    <a:gd name="T27" fmla="*/ 124 h 232"/>
                    <a:gd name="T28" fmla="*/ 66 w 72"/>
                    <a:gd name="T29" fmla="*/ 124 h 232"/>
                    <a:gd name="T30" fmla="*/ 62 w 72"/>
                    <a:gd name="T31" fmla="*/ 142 h 232"/>
                    <a:gd name="T32" fmla="*/ 60 w 72"/>
                    <a:gd name="T33" fmla="*/ 160 h 232"/>
                    <a:gd name="T34" fmla="*/ 60 w 72"/>
                    <a:gd name="T35" fmla="*/ 178 h 232"/>
                    <a:gd name="T36" fmla="*/ 62 w 72"/>
                    <a:gd name="T37" fmla="*/ 194 h 232"/>
                    <a:gd name="T38" fmla="*/ 66 w 72"/>
                    <a:gd name="T39" fmla="*/ 222 h 232"/>
                    <a:gd name="T40" fmla="*/ 70 w 72"/>
                    <a:gd name="T41" fmla="*/ 232 h 232"/>
                    <a:gd name="T42" fmla="*/ 70 w 72"/>
                    <a:gd name="T43" fmla="*/ 232 h 232"/>
                    <a:gd name="T44" fmla="*/ 60 w 72"/>
                    <a:gd name="T45" fmla="*/ 228 h 232"/>
                    <a:gd name="T46" fmla="*/ 38 w 72"/>
                    <a:gd name="T47" fmla="*/ 216 h 232"/>
                    <a:gd name="T48" fmla="*/ 26 w 72"/>
                    <a:gd name="T49" fmla="*/ 208 h 232"/>
                    <a:gd name="T50" fmla="*/ 14 w 72"/>
                    <a:gd name="T51" fmla="*/ 198 h 232"/>
                    <a:gd name="T52" fmla="*/ 6 w 72"/>
                    <a:gd name="T53" fmla="*/ 186 h 232"/>
                    <a:gd name="T54" fmla="*/ 4 w 72"/>
                    <a:gd name="T55" fmla="*/ 180 h 232"/>
                    <a:gd name="T56" fmla="*/ 2 w 72"/>
                    <a:gd name="T57" fmla="*/ 172 h 232"/>
                    <a:gd name="T58" fmla="*/ 2 w 72"/>
                    <a:gd name="T59" fmla="*/ 172 h 232"/>
                    <a:gd name="T60" fmla="*/ 0 w 72"/>
                    <a:gd name="T61" fmla="*/ 162 h 232"/>
                    <a:gd name="T62" fmla="*/ 0 w 72"/>
                    <a:gd name="T63" fmla="*/ 154 h 232"/>
                    <a:gd name="T64" fmla="*/ 4 w 72"/>
                    <a:gd name="T65" fmla="*/ 140 h 232"/>
                    <a:gd name="T66" fmla="*/ 10 w 72"/>
                    <a:gd name="T67" fmla="*/ 128 h 232"/>
                    <a:gd name="T68" fmla="*/ 16 w 72"/>
                    <a:gd name="T69" fmla="*/ 118 h 232"/>
                    <a:gd name="T70" fmla="*/ 24 w 72"/>
                    <a:gd name="T71" fmla="*/ 110 h 232"/>
                    <a:gd name="T72" fmla="*/ 28 w 72"/>
                    <a:gd name="T73" fmla="*/ 100 h 232"/>
                    <a:gd name="T74" fmla="*/ 30 w 72"/>
                    <a:gd name="T75" fmla="*/ 90 h 232"/>
                    <a:gd name="T76" fmla="*/ 28 w 72"/>
                    <a:gd name="T77" fmla="*/ 86 h 232"/>
                    <a:gd name="T78" fmla="*/ 26 w 72"/>
                    <a:gd name="T79" fmla="*/ 78 h 232"/>
                    <a:gd name="T80" fmla="*/ 26 w 72"/>
                    <a:gd name="T81" fmla="*/ 78 h 232"/>
                    <a:gd name="T82" fmla="*/ 22 w 72"/>
                    <a:gd name="T83" fmla="*/ 66 h 232"/>
                    <a:gd name="T84" fmla="*/ 20 w 72"/>
                    <a:gd name="T85" fmla="*/ 52 h 232"/>
                    <a:gd name="T86" fmla="*/ 20 w 72"/>
                    <a:gd name="T87" fmla="*/ 38 h 232"/>
                    <a:gd name="T88" fmla="*/ 24 w 72"/>
                    <a:gd name="T89" fmla="*/ 26 h 232"/>
                    <a:gd name="T90" fmla="*/ 30 w 72"/>
                    <a:gd name="T91" fmla="*/ 8 h 232"/>
                    <a:gd name="T92" fmla="*/ 34 w 72"/>
                    <a:gd name="T93" fmla="*/ 0 h 232"/>
                    <a:gd name="T94" fmla="*/ 34 w 72"/>
                    <a:gd name="T95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2" h="232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6" y="16"/>
                      </a:lnTo>
                      <a:lnTo>
                        <a:pt x="40" y="30"/>
                      </a:lnTo>
                      <a:lnTo>
                        <a:pt x="42" y="36"/>
                      </a:lnTo>
                      <a:lnTo>
                        <a:pt x="46" y="42"/>
                      </a:lnTo>
                      <a:lnTo>
                        <a:pt x="46" y="42"/>
                      </a:lnTo>
                      <a:lnTo>
                        <a:pt x="60" y="60"/>
                      </a:lnTo>
                      <a:lnTo>
                        <a:pt x="66" y="70"/>
                      </a:lnTo>
                      <a:lnTo>
                        <a:pt x="70" y="80"/>
                      </a:lnTo>
                      <a:lnTo>
                        <a:pt x="72" y="90"/>
                      </a:lnTo>
                      <a:lnTo>
                        <a:pt x="72" y="100"/>
                      </a:lnTo>
                      <a:lnTo>
                        <a:pt x="70" y="112"/>
                      </a:lnTo>
                      <a:lnTo>
                        <a:pt x="66" y="124"/>
                      </a:lnTo>
                      <a:lnTo>
                        <a:pt x="66" y="124"/>
                      </a:lnTo>
                      <a:lnTo>
                        <a:pt x="62" y="142"/>
                      </a:lnTo>
                      <a:lnTo>
                        <a:pt x="60" y="160"/>
                      </a:lnTo>
                      <a:lnTo>
                        <a:pt x="60" y="178"/>
                      </a:lnTo>
                      <a:lnTo>
                        <a:pt x="62" y="194"/>
                      </a:lnTo>
                      <a:lnTo>
                        <a:pt x="66" y="222"/>
                      </a:lnTo>
                      <a:lnTo>
                        <a:pt x="70" y="232"/>
                      </a:lnTo>
                      <a:lnTo>
                        <a:pt x="70" y="232"/>
                      </a:lnTo>
                      <a:lnTo>
                        <a:pt x="60" y="228"/>
                      </a:lnTo>
                      <a:lnTo>
                        <a:pt x="38" y="216"/>
                      </a:lnTo>
                      <a:lnTo>
                        <a:pt x="26" y="208"/>
                      </a:lnTo>
                      <a:lnTo>
                        <a:pt x="14" y="198"/>
                      </a:lnTo>
                      <a:lnTo>
                        <a:pt x="6" y="186"/>
                      </a:lnTo>
                      <a:lnTo>
                        <a:pt x="4" y="180"/>
                      </a:lnTo>
                      <a:lnTo>
                        <a:pt x="2" y="172"/>
                      </a:lnTo>
                      <a:lnTo>
                        <a:pt x="2" y="172"/>
                      </a:lnTo>
                      <a:lnTo>
                        <a:pt x="0" y="162"/>
                      </a:lnTo>
                      <a:lnTo>
                        <a:pt x="0" y="154"/>
                      </a:lnTo>
                      <a:lnTo>
                        <a:pt x="4" y="140"/>
                      </a:lnTo>
                      <a:lnTo>
                        <a:pt x="10" y="128"/>
                      </a:lnTo>
                      <a:lnTo>
                        <a:pt x="16" y="118"/>
                      </a:lnTo>
                      <a:lnTo>
                        <a:pt x="24" y="110"/>
                      </a:lnTo>
                      <a:lnTo>
                        <a:pt x="28" y="100"/>
                      </a:lnTo>
                      <a:lnTo>
                        <a:pt x="30" y="90"/>
                      </a:lnTo>
                      <a:lnTo>
                        <a:pt x="28" y="86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22" y="66"/>
                      </a:lnTo>
                      <a:lnTo>
                        <a:pt x="20" y="52"/>
                      </a:lnTo>
                      <a:lnTo>
                        <a:pt x="20" y="38"/>
                      </a:lnTo>
                      <a:lnTo>
                        <a:pt x="24" y="26"/>
                      </a:lnTo>
                      <a:lnTo>
                        <a:pt x="30" y="8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21"/>
                <p:cNvSpPr>
                  <a:spLocks/>
                </p:cNvSpPr>
                <p:nvPr/>
              </p:nvSpPr>
              <p:spPr bwMode="auto">
                <a:xfrm>
                  <a:off x="-2527300" y="3092450"/>
                  <a:ext cx="241300" cy="219075"/>
                </a:xfrm>
                <a:custGeom>
                  <a:avLst/>
                  <a:gdLst>
                    <a:gd name="T0" fmla="*/ 0 w 152"/>
                    <a:gd name="T1" fmla="*/ 0 h 138"/>
                    <a:gd name="T2" fmla="*/ 0 w 152"/>
                    <a:gd name="T3" fmla="*/ 0 h 138"/>
                    <a:gd name="T4" fmla="*/ 10 w 152"/>
                    <a:gd name="T5" fmla="*/ 10 h 138"/>
                    <a:gd name="T6" fmla="*/ 20 w 152"/>
                    <a:gd name="T7" fmla="*/ 18 h 138"/>
                    <a:gd name="T8" fmla="*/ 26 w 152"/>
                    <a:gd name="T9" fmla="*/ 20 h 138"/>
                    <a:gd name="T10" fmla="*/ 34 w 152"/>
                    <a:gd name="T11" fmla="*/ 22 h 138"/>
                    <a:gd name="T12" fmla="*/ 34 w 152"/>
                    <a:gd name="T13" fmla="*/ 22 h 138"/>
                    <a:gd name="T14" fmla="*/ 52 w 152"/>
                    <a:gd name="T15" fmla="*/ 26 h 138"/>
                    <a:gd name="T16" fmla="*/ 62 w 152"/>
                    <a:gd name="T17" fmla="*/ 30 h 138"/>
                    <a:gd name="T18" fmla="*/ 70 w 152"/>
                    <a:gd name="T19" fmla="*/ 34 h 138"/>
                    <a:gd name="T20" fmla="*/ 76 w 152"/>
                    <a:gd name="T21" fmla="*/ 40 h 138"/>
                    <a:gd name="T22" fmla="*/ 82 w 152"/>
                    <a:gd name="T23" fmla="*/ 46 h 138"/>
                    <a:gd name="T24" fmla="*/ 88 w 152"/>
                    <a:gd name="T25" fmla="*/ 54 h 138"/>
                    <a:gd name="T26" fmla="*/ 92 w 152"/>
                    <a:gd name="T27" fmla="*/ 64 h 138"/>
                    <a:gd name="T28" fmla="*/ 92 w 152"/>
                    <a:gd name="T29" fmla="*/ 64 h 138"/>
                    <a:gd name="T30" fmla="*/ 98 w 152"/>
                    <a:gd name="T31" fmla="*/ 78 h 138"/>
                    <a:gd name="T32" fmla="*/ 108 w 152"/>
                    <a:gd name="T33" fmla="*/ 90 h 138"/>
                    <a:gd name="T34" fmla="*/ 118 w 152"/>
                    <a:gd name="T35" fmla="*/ 100 h 138"/>
                    <a:gd name="T36" fmla="*/ 126 w 152"/>
                    <a:gd name="T37" fmla="*/ 110 h 138"/>
                    <a:gd name="T38" fmla="*/ 144 w 152"/>
                    <a:gd name="T39" fmla="*/ 124 h 138"/>
                    <a:gd name="T40" fmla="*/ 152 w 152"/>
                    <a:gd name="T41" fmla="*/ 130 h 138"/>
                    <a:gd name="T42" fmla="*/ 152 w 152"/>
                    <a:gd name="T43" fmla="*/ 130 h 138"/>
                    <a:gd name="T44" fmla="*/ 142 w 152"/>
                    <a:gd name="T45" fmla="*/ 132 h 138"/>
                    <a:gd name="T46" fmla="*/ 122 w 152"/>
                    <a:gd name="T47" fmla="*/ 138 h 138"/>
                    <a:gd name="T48" fmla="*/ 110 w 152"/>
                    <a:gd name="T49" fmla="*/ 138 h 138"/>
                    <a:gd name="T50" fmla="*/ 98 w 152"/>
                    <a:gd name="T51" fmla="*/ 138 h 138"/>
                    <a:gd name="T52" fmla="*/ 86 w 152"/>
                    <a:gd name="T53" fmla="*/ 136 h 138"/>
                    <a:gd name="T54" fmla="*/ 76 w 152"/>
                    <a:gd name="T55" fmla="*/ 130 h 138"/>
                    <a:gd name="T56" fmla="*/ 76 w 152"/>
                    <a:gd name="T57" fmla="*/ 130 h 138"/>
                    <a:gd name="T58" fmla="*/ 66 w 152"/>
                    <a:gd name="T59" fmla="*/ 120 h 138"/>
                    <a:gd name="T60" fmla="*/ 60 w 152"/>
                    <a:gd name="T61" fmla="*/ 110 h 138"/>
                    <a:gd name="T62" fmla="*/ 56 w 152"/>
                    <a:gd name="T63" fmla="*/ 98 h 138"/>
                    <a:gd name="T64" fmla="*/ 56 w 152"/>
                    <a:gd name="T65" fmla="*/ 88 h 138"/>
                    <a:gd name="T66" fmla="*/ 56 w 152"/>
                    <a:gd name="T67" fmla="*/ 80 h 138"/>
                    <a:gd name="T68" fmla="*/ 54 w 152"/>
                    <a:gd name="T69" fmla="*/ 70 h 138"/>
                    <a:gd name="T70" fmla="*/ 50 w 152"/>
                    <a:gd name="T71" fmla="*/ 64 h 138"/>
                    <a:gd name="T72" fmla="*/ 40 w 152"/>
                    <a:gd name="T73" fmla="*/ 58 h 138"/>
                    <a:gd name="T74" fmla="*/ 40 w 152"/>
                    <a:gd name="T75" fmla="*/ 58 h 138"/>
                    <a:gd name="T76" fmla="*/ 30 w 152"/>
                    <a:gd name="T77" fmla="*/ 52 h 138"/>
                    <a:gd name="T78" fmla="*/ 20 w 152"/>
                    <a:gd name="T79" fmla="*/ 44 h 138"/>
                    <a:gd name="T80" fmla="*/ 14 w 152"/>
                    <a:gd name="T81" fmla="*/ 34 h 138"/>
                    <a:gd name="T82" fmla="*/ 8 w 152"/>
                    <a:gd name="T83" fmla="*/ 24 h 138"/>
                    <a:gd name="T84" fmla="*/ 2 w 152"/>
                    <a:gd name="T85" fmla="*/ 8 h 138"/>
                    <a:gd name="T86" fmla="*/ 0 w 152"/>
                    <a:gd name="T87" fmla="*/ 0 h 138"/>
                    <a:gd name="T88" fmla="*/ 0 w 152"/>
                    <a:gd name="T8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52" h="1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10"/>
                      </a:lnTo>
                      <a:lnTo>
                        <a:pt x="20" y="18"/>
                      </a:lnTo>
                      <a:lnTo>
                        <a:pt x="26" y="20"/>
                      </a:lnTo>
                      <a:lnTo>
                        <a:pt x="34" y="22"/>
                      </a:lnTo>
                      <a:lnTo>
                        <a:pt x="34" y="22"/>
                      </a:lnTo>
                      <a:lnTo>
                        <a:pt x="52" y="26"/>
                      </a:lnTo>
                      <a:lnTo>
                        <a:pt x="62" y="30"/>
                      </a:lnTo>
                      <a:lnTo>
                        <a:pt x="70" y="34"/>
                      </a:lnTo>
                      <a:lnTo>
                        <a:pt x="76" y="40"/>
                      </a:lnTo>
                      <a:lnTo>
                        <a:pt x="82" y="46"/>
                      </a:lnTo>
                      <a:lnTo>
                        <a:pt x="88" y="54"/>
                      </a:lnTo>
                      <a:lnTo>
                        <a:pt x="92" y="64"/>
                      </a:lnTo>
                      <a:lnTo>
                        <a:pt x="92" y="64"/>
                      </a:lnTo>
                      <a:lnTo>
                        <a:pt x="98" y="78"/>
                      </a:lnTo>
                      <a:lnTo>
                        <a:pt x="108" y="90"/>
                      </a:lnTo>
                      <a:lnTo>
                        <a:pt x="118" y="100"/>
                      </a:lnTo>
                      <a:lnTo>
                        <a:pt x="126" y="110"/>
                      </a:lnTo>
                      <a:lnTo>
                        <a:pt x="144" y="124"/>
                      </a:lnTo>
                      <a:lnTo>
                        <a:pt x="152" y="130"/>
                      </a:lnTo>
                      <a:lnTo>
                        <a:pt x="152" y="130"/>
                      </a:lnTo>
                      <a:lnTo>
                        <a:pt x="142" y="132"/>
                      </a:lnTo>
                      <a:lnTo>
                        <a:pt x="122" y="138"/>
                      </a:lnTo>
                      <a:lnTo>
                        <a:pt x="110" y="138"/>
                      </a:lnTo>
                      <a:lnTo>
                        <a:pt x="98" y="138"/>
                      </a:lnTo>
                      <a:lnTo>
                        <a:pt x="86" y="136"/>
                      </a:lnTo>
                      <a:lnTo>
                        <a:pt x="76" y="130"/>
                      </a:lnTo>
                      <a:lnTo>
                        <a:pt x="76" y="130"/>
                      </a:lnTo>
                      <a:lnTo>
                        <a:pt x="66" y="120"/>
                      </a:lnTo>
                      <a:lnTo>
                        <a:pt x="60" y="110"/>
                      </a:lnTo>
                      <a:lnTo>
                        <a:pt x="56" y="98"/>
                      </a:lnTo>
                      <a:lnTo>
                        <a:pt x="56" y="88"/>
                      </a:lnTo>
                      <a:lnTo>
                        <a:pt x="56" y="80"/>
                      </a:lnTo>
                      <a:lnTo>
                        <a:pt x="54" y="70"/>
                      </a:lnTo>
                      <a:lnTo>
                        <a:pt x="50" y="64"/>
                      </a:lnTo>
                      <a:lnTo>
                        <a:pt x="40" y="58"/>
                      </a:lnTo>
                      <a:lnTo>
                        <a:pt x="40" y="58"/>
                      </a:lnTo>
                      <a:lnTo>
                        <a:pt x="30" y="52"/>
                      </a:lnTo>
                      <a:lnTo>
                        <a:pt x="20" y="44"/>
                      </a:lnTo>
                      <a:lnTo>
                        <a:pt x="14" y="34"/>
                      </a:lnTo>
                      <a:lnTo>
                        <a:pt x="8" y="24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22"/>
                <p:cNvSpPr>
                  <a:spLocks/>
                </p:cNvSpPr>
                <p:nvPr/>
              </p:nvSpPr>
              <p:spPr bwMode="auto">
                <a:xfrm>
                  <a:off x="-1308100" y="2911475"/>
                  <a:ext cx="177800" cy="250825"/>
                </a:xfrm>
                <a:custGeom>
                  <a:avLst/>
                  <a:gdLst>
                    <a:gd name="T0" fmla="*/ 112 w 112"/>
                    <a:gd name="T1" fmla="*/ 0 h 158"/>
                    <a:gd name="T2" fmla="*/ 112 w 112"/>
                    <a:gd name="T3" fmla="*/ 0 h 158"/>
                    <a:gd name="T4" fmla="*/ 106 w 112"/>
                    <a:gd name="T5" fmla="*/ 12 h 158"/>
                    <a:gd name="T6" fmla="*/ 96 w 112"/>
                    <a:gd name="T7" fmla="*/ 20 h 158"/>
                    <a:gd name="T8" fmla="*/ 92 w 112"/>
                    <a:gd name="T9" fmla="*/ 24 h 158"/>
                    <a:gd name="T10" fmla="*/ 86 w 112"/>
                    <a:gd name="T11" fmla="*/ 28 h 158"/>
                    <a:gd name="T12" fmla="*/ 86 w 112"/>
                    <a:gd name="T13" fmla="*/ 28 h 158"/>
                    <a:gd name="T14" fmla="*/ 68 w 112"/>
                    <a:gd name="T15" fmla="*/ 36 h 158"/>
                    <a:gd name="T16" fmla="*/ 60 w 112"/>
                    <a:gd name="T17" fmla="*/ 42 h 158"/>
                    <a:gd name="T18" fmla="*/ 54 w 112"/>
                    <a:gd name="T19" fmla="*/ 46 h 158"/>
                    <a:gd name="T20" fmla="*/ 48 w 112"/>
                    <a:gd name="T21" fmla="*/ 54 h 158"/>
                    <a:gd name="T22" fmla="*/ 44 w 112"/>
                    <a:gd name="T23" fmla="*/ 62 h 158"/>
                    <a:gd name="T24" fmla="*/ 42 w 112"/>
                    <a:gd name="T25" fmla="*/ 70 h 158"/>
                    <a:gd name="T26" fmla="*/ 40 w 112"/>
                    <a:gd name="T27" fmla="*/ 82 h 158"/>
                    <a:gd name="T28" fmla="*/ 40 w 112"/>
                    <a:gd name="T29" fmla="*/ 82 h 158"/>
                    <a:gd name="T30" fmla="*/ 36 w 112"/>
                    <a:gd name="T31" fmla="*/ 96 h 158"/>
                    <a:gd name="T32" fmla="*/ 32 w 112"/>
                    <a:gd name="T33" fmla="*/ 108 h 158"/>
                    <a:gd name="T34" fmla="*/ 26 w 112"/>
                    <a:gd name="T35" fmla="*/ 122 h 158"/>
                    <a:gd name="T36" fmla="*/ 18 w 112"/>
                    <a:gd name="T37" fmla="*/ 134 h 158"/>
                    <a:gd name="T38" fmla="*/ 6 w 112"/>
                    <a:gd name="T39" fmla="*/ 150 h 158"/>
                    <a:gd name="T40" fmla="*/ 0 w 112"/>
                    <a:gd name="T41" fmla="*/ 156 h 158"/>
                    <a:gd name="T42" fmla="*/ 0 w 112"/>
                    <a:gd name="T43" fmla="*/ 156 h 158"/>
                    <a:gd name="T44" fmla="*/ 8 w 112"/>
                    <a:gd name="T45" fmla="*/ 158 h 158"/>
                    <a:gd name="T46" fmla="*/ 28 w 112"/>
                    <a:gd name="T47" fmla="*/ 158 h 158"/>
                    <a:gd name="T48" fmla="*/ 40 w 112"/>
                    <a:gd name="T49" fmla="*/ 156 h 158"/>
                    <a:gd name="T50" fmla="*/ 52 w 112"/>
                    <a:gd name="T51" fmla="*/ 152 h 158"/>
                    <a:gd name="T52" fmla="*/ 64 w 112"/>
                    <a:gd name="T53" fmla="*/ 148 h 158"/>
                    <a:gd name="T54" fmla="*/ 72 w 112"/>
                    <a:gd name="T55" fmla="*/ 140 h 158"/>
                    <a:gd name="T56" fmla="*/ 72 w 112"/>
                    <a:gd name="T57" fmla="*/ 140 h 158"/>
                    <a:gd name="T58" fmla="*/ 80 w 112"/>
                    <a:gd name="T59" fmla="*/ 128 h 158"/>
                    <a:gd name="T60" fmla="*/ 82 w 112"/>
                    <a:gd name="T61" fmla="*/ 116 h 158"/>
                    <a:gd name="T62" fmla="*/ 82 w 112"/>
                    <a:gd name="T63" fmla="*/ 106 h 158"/>
                    <a:gd name="T64" fmla="*/ 80 w 112"/>
                    <a:gd name="T65" fmla="*/ 96 h 158"/>
                    <a:gd name="T66" fmla="*/ 78 w 112"/>
                    <a:gd name="T67" fmla="*/ 86 h 158"/>
                    <a:gd name="T68" fmla="*/ 78 w 112"/>
                    <a:gd name="T69" fmla="*/ 78 h 158"/>
                    <a:gd name="T70" fmla="*/ 80 w 112"/>
                    <a:gd name="T71" fmla="*/ 70 h 158"/>
                    <a:gd name="T72" fmla="*/ 88 w 112"/>
                    <a:gd name="T73" fmla="*/ 64 h 158"/>
                    <a:gd name="T74" fmla="*/ 88 w 112"/>
                    <a:gd name="T75" fmla="*/ 64 h 158"/>
                    <a:gd name="T76" fmla="*/ 96 w 112"/>
                    <a:gd name="T77" fmla="*/ 54 h 158"/>
                    <a:gd name="T78" fmla="*/ 104 w 112"/>
                    <a:gd name="T79" fmla="*/ 44 h 158"/>
                    <a:gd name="T80" fmla="*/ 108 w 112"/>
                    <a:gd name="T81" fmla="*/ 34 h 158"/>
                    <a:gd name="T82" fmla="*/ 110 w 112"/>
                    <a:gd name="T83" fmla="*/ 24 h 158"/>
                    <a:gd name="T84" fmla="*/ 112 w 112"/>
                    <a:gd name="T85" fmla="*/ 6 h 158"/>
                    <a:gd name="T86" fmla="*/ 112 w 112"/>
                    <a:gd name="T87" fmla="*/ 0 h 158"/>
                    <a:gd name="T88" fmla="*/ 112 w 112"/>
                    <a:gd name="T8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2" h="158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06" y="12"/>
                      </a:lnTo>
                      <a:lnTo>
                        <a:pt x="96" y="20"/>
                      </a:lnTo>
                      <a:lnTo>
                        <a:pt x="92" y="24"/>
                      </a:lnTo>
                      <a:lnTo>
                        <a:pt x="86" y="28"/>
                      </a:lnTo>
                      <a:lnTo>
                        <a:pt x="86" y="28"/>
                      </a:lnTo>
                      <a:lnTo>
                        <a:pt x="68" y="36"/>
                      </a:lnTo>
                      <a:lnTo>
                        <a:pt x="60" y="42"/>
                      </a:lnTo>
                      <a:lnTo>
                        <a:pt x="54" y="46"/>
                      </a:lnTo>
                      <a:lnTo>
                        <a:pt x="48" y="54"/>
                      </a:lnTo>
                      <a:lnTo>
                        <a:pt x="44" y="62"/>
                      </a:lnTo>
                      <a:lnTo>
                        <a:pt x="42" y="70"/>
                      </a:lnTo>
                      <a:lnTo>
                        <a:pt x="40" y="82"/>
                      </a:lnTo>
                      <a:lnTo>
                        <a:pt x="40" y="82"/>
                      </a:lnTo>
                      <a:lnTo>
                        <a:pt x="36" y="96"/>
                      </a:lnTo>
                      <a:lnTo>
                        <a:pt x="32" y="108"/>
                      </a:lnTo>
                      <a:lnTo>
                        <a:pt x="26" y="122"/>
                      </a:lnTo>
                      <a:lnTo>
                        <a:pt x="18" y="134"/>
                      </a:lnTo>
                      <a:lnTo>
                        <a:pt x="6" y="150"/>
                      </a:lnTo>
                      <a:lnTo>
                        <a:pt x="0" y="156"/>
                      </a:lnTo>
                      <a:lnTo>
                        <a:pt x="0" y="156"/>
                      </a:lnTo>
                      <a:lnTo>
                        <a:pt x="8" y="158"/>
                      </a:lnTo>
                      <a:lnTo>
                        <a:pt x="28" y="158"/>
                      </a:lnTo>
                      <a:lnTo>
                        <a:pt x="40" y="156"/>
                      </a:lnTo>
                      <a:lnTo>
                        <a:pt x="52" y="152"/>
                      </a:lnTo>
                      <a:lnTo>
                        <a:pt x="64" y="148"/>
                      </a:lnTo>
                      <a:lnTo>
                        <a:pt x="72" y="140"/>
                      </a:lnTo>
                      <a:lnTo>
                        <a:pt x="72" y="140"/>
                      </a:lnTo>
                      <a:lnTo>
                        <a:pt x="80" y="128"/>
                      </a:lnTo>
                      <a:lnTo>
                        <a:pt x="82" y="116"/>
                      </a:lnTo>
                      <a:lnTo>
                        <a:pt x="82" y="106"/>
                      </a:lnTo>
                      <a:lnTo>
                        <a:pt x="80" y="96"/>
                      </a:lnTo>
                      <a:lnTo>
                        <a:pt x="78" y="86"/>
                      </a:lnTo>
                      <a:lnTo>
                        <a:pt x="78" y="78"/>
                      </a:lnTo>
                      <a:lnTo>
                        <a:pt x="80" y="70"/>
                      </a:ln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96" y="54"/>
                      </a:lnTo>
                      <a:lnTo>
                        <a:pt x="104" y="44"/>
                      </a:lnTo>
                      <a:lnTo>
                        <a:pt x="108" y="34"/>
                      </a:lnTo>
                      <a:lnTo>
                        <a:pt x="110" y="24"/>
                      </a:lnTo>
                      <a:lnTo>
                        <a:pt x="112" y="6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6056264" y="863714"/>
            <a:ext cx="1575175" cy="1575175"/>
            <a:chOff x="6056264" y="863714"/>
            <a:chExt cx="1575175" cy="1575175"/>
          </a:xfrm>
        </p:grpSpPr>
        <p:sp>
          <p:nvSpPr>
            <p:cNvPr id="206" name="禁止 421"/>
            <p:cNvSpPr/>
            <p:nvPr/>
          </p:nvSpPr>
          <p:spPr>
            <a:xfrm>
              <a:off x="6056264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0" name="グループ化 179"/>
            <p:cNvGrpSpPr/>
            <p:nvPr/>
          </p:nvGrpSpPr>
          <p:grpSpPr>
            <a:xfrm rot="1800000">
              <a:off x="6620428" y="977109"/>
              <a:ext cx="417586" cy="1250950"/>
              <a:chOff x="7878325" y="436166"/>
              <a:chExt cx="720080" cy="2157120"/>
            </a:xfrm>
          </p:grpSpPr>
          <p:sp>
            <p:nvSpPr>
              <p:cNvPr id="181" name="フリーフォーム: 図形 180"/>
              <p:cNvSpPr/>
              <p:nvPr/>
            </p:nvSpPr>
            <p:spPr>
              <a:xfrm>
                <a:off x="7878325" y="548679"/>
                <a:ext cx="720080" cy="2044607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/>
              <p:cNvSpPr/>
              <p:nvPr/>
            </p:nvSpPr>
            <p:spPr bwMode="auto">
              <a:xfrm>
                <a:off x="7878325" y="1448780"/>
                <a:ext cx="720080" cy="990110"/>
              </a:xfrm>
              <a:prstGeom prst="rect">
                <a:avLst/>
              </a:prstGeom>
              <a:solidFill>
                <a:srgbClr val="00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楕円 182"/>
              <p:cNvSpPr/>
              <p:nvPr/>
            </p:nvSpPr>
            <p:spPr bwMode="auto">
              <a:xfrm>
                <a:off x="7942330" y="1514475"/>
                <a:ext cx="592070" cy="858212"/>
              </a:xfrm>
              <a:prstGeom prst="ellipse">
                <a:avLst/>
              </a:pr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テキスト ボックス 183"/>
              <p:cNvSpPr txBox="1"/>
              <p:nvPr/>
            </p:nvSpPr>
            <p:spPr>
              <a:xfrm rot="5400000">
                <a:off x="7918974" y="1794041"/>
                <a:ext cx="638783" cy="31235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お茶</a:t>
                </a:r>
              </a:p>
            </p:txBody>
          </p:sp>
          <p:sp>
            <p:nvSpPr>
              <p:cNvPr id="185" name="台形 184"/>
              <p:cNvSpPr/>
              <p:nvPr/>
            </p:nvSpPr>
            <p:spPr bwMode="auto">
              <a:xfrm>
                <a:off x="8082190" y="436166"/>
                <a:ext cx="315035" cy="225025"/>
              </a:xfrm>
              <a:prstGeom prst="trapezoid">
                <a:avLst>
                  <a:gd name="adj" fmla="val 12301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167644" y="2786518"/>
            <a:ext cx="1575175" cy="1575175"/>
            <a:chOff x="4167644" y="2786518"/>
            <a:chExt cx="1575175" cy="1575175"/>
          </a:xfrm>
        </p:grpSpPr>
        <p:sp>
          <p:nvSpPr>
            <p:cNvPr id="215" name="禁止 421"/>
            <p:cNvSpPr/>
            <p:nvPr/>
          </p:nvSpPr>
          <p:spPr>
            <a:xfrm>
              <a:off x="4167644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44" name="グループ化 343"/>
            <p:cNvGrpSpPr/>
            <p:nvPr/>
          </p:nvGrpSpPr>
          <p:grpSpPr>
            <a:xfrm>
              <a:off x="4382147" y="3137810"/>
              <a:ext cx="1095882" cy="665061"/>
              <a:chOff x="2479881" y="3264731"/>
              <a:chExt cx="1236361" cy="750314"/>
            </a:xfrm>
          </p:grpSpPr>
          <p:sp>
            <p:nvSpPr>
              <p:cNvPr id="346" name="正方形/長方形 345"/>
              <p:cNvSpPr/>
              <p:nvPr/>
            </p:nvSpPr>
            <p:spPr bwMode="auto">
              <a:xfrm>
                <a:off x="2710443" y="3835025"/>
                <a:ext cx="1005799" cy="18002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/>
              <p:cNvSpPr/>
              <p:nvPr/>
            </p:nvSpPr>
            <p:spPr bwMode="auto">
              <a:xfrm>
                <a:off x="2528166" y="3835025"/>
                <a:ext cx="141719" cy="18002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8" name="グループ化 347"/>
              <p:cNvGrpSpPr/>
              <p:nvPr/>
            </p:nvGrpSpPr>
            <p:grpSpPr>
              <a:xfrm>
                <a:off x="2479881" y="3264731"/>
                <a:ext cx="537905" cy="454641"/>
                <a:chOff x="4144416" y="2168861"/>
                <a:chExt cx="497772" cy="360039"/>
              </a:xfrm>
              <a:solidFill>
                <a:schemeClr val="tx1"/>
              </a:solidFill>
            </p:grpSpPr>
            <p:sp>
              <p:nvSpPr>
                <p:cNvPr id="350" name="フリーフォーム 107"/>
                <p:cNvSpPr/>
                <p:nvPr/>
              </p:nvSpPr>
              <p:spPr bwMode="auto">
                <a:xfrm rot="16200000">
                  <a:off x="4213282" y="2258870"/>
                  <a:ext cx="360039" cy="180022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 108"/>
                <p:cNvSpPr/>
                <p:nvPr/>
              </p:nvSpPr>
              <p:spPr bwMode="auto">
                <a:xfrm rot="16200000">
                  <a:off x="4054408" y="2258869"/>
                  <a:ext cx="360039" cy="180023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 109"/>
                <p:cNvSpPr/>
                <p:nvPr/>
              </p:nvSpPr>
              <p:spPr bwMode="auto">
                <a:xfrm rot="16200000">
                  <a:off x="4372157" y="2258870"/>
                  <a:ext cx="360039" cy="180022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/>
          <p:cNvGrpSpPr/>
          <p:nvPr/>
        </p:nvGrpSpPr>
        <p:grpSpPr>
          <a:xfrm>
            <a:off x="7893610" y="2786518"/>
            <a:ext cx="1575175" cy="1575175"/>
            <a:chOff x="7893610" y="2786518"/>
            <a:chExt cx="1575175" cy="1575175"/>
          </a:xfrm>
        </p:grpSpPr>
        <p:sp>
          <p:nvSpPr>
            <p:cNvPr id="177" name="禁止 421"/>
            <p:cNvSpPr/>
            <p:nvPr/>
          </p:nvSpPr>
          <p:spPr>
            <a:xfrm>
              <a:off x="7893610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3" name="グループ化 372"/>
            <p:cNvGrpSpPr/>
            <p:nvPr/>
          </p:nvGrpSpPr>
          <p:grpSpPr>
            <a:xfrm>
              <a:off x="8338071" y="3137811"/>
              <a:ext cx="686252" cy="868816"/>
              <a:chOff x="4317108" y="4703884"/>
              <a:chExt cx="878780" cy="1112562"/>
            </a:xfrm>
          </p:grpSpPr>
          <p:sp>
            <p:nvSpPr>
              <p:cNvPr id="375" name="角丸四角形 145"/>
              <p:cNvSpPr/>
              <p:nvPr/>
            </p:nvSpPr>
            <p:spPr>
              <a:xfrm>
                <a:off x="4317108" y="4703884"/>
                <a:ext cx="878780" cy="1112562"/>
              </a:xfrm>
              <a:prstGeom prst="roundRect">
                <a:avLst>
                  <a:gd name="adj" fmla="val 11685"/>
                </a:avLst>
              </a:prstGeom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8900000" scaled="1"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76" name="グループ化 375"/>
              <p:cNvGrpSpPr/>
              <p:nvPr/>
            </p:nvGrpSpPr>
            <p:grpSpPr>
              <a:xfrm>
                <a:off x="4421268" y="4940362"/>
                <a:ext cx="257175" cy="257175"/>
                <a:chOff x="4445794" y="4940362"/>
                <a:chExt cx="257175" cy="257175"/>
              </a:xfrm>
            </p:grpSpPr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4445794" y="4940362"/>
                  <a:ext cx="257175" cy="257175"/>
                  <a:chOff x="4445794" y="4940362"/>
                  <a:chExt cx="257175" cy="257175"/>
                </a:xfrm>
              </p:grpSpPr>
              <p:sp>
                <p:nvSpPr>
                  <p:cNvPr id="390" name="円/楕円 131"/>
                  <p:cNvSpPr/>
                  <p:nvPr/>
                </p:nvSpPr>
                <p:spPr>
                  <a:xfrm>
                    <a:off x="4445794" y="4940362"/>
                    <a:ext cx="257175" cy="257175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円/楕円 136"/>
                  <p:cNvSpPr/>
                  <p:nvPr/>
                </p:nvSpPr>
                <p:spPr>
                  <a:xfrm>
                    <a:off x="4500563" y="4992681"/>
                    <a:ext cx="147638" cy="14763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9" name="フリーフォーム 173"/>
                <p:cNvSpPr/>
                <p:nvPr/>
              </p:nvSpPr>
              <p:spPr>
                <a:xfrm>
                  <a:off x="4445794" y="4940362"/>
                  <a:ext cx="247673" cy="150857"/>
                </a:xfrm>
                <a:custGeom>
                  <a:avLst/>
                  <a:gdLst>
                    <a:gd name="connsiteX0" fmla="*/ 128588 w 247673"/>
                    <a:gd name="connsiteY0" fmla="*/ 0 h 150857"/>
                    <a:gd name="connsiteX1" fmla="*/ 247071 w 247673"/>
                    <a:gd name="connsiteY1" fmla="*/ 78536 h 150857"/>
                    <a:gd name="connsiteX2" fmla="*/ 247673 w 247673"/>
                    <a:gd name="connsiteY2" fmla="*/ 81517 h 150857"/>
                    <a:gd name="connsiteX3" fmla="*/ 223709 w 247673"/>
                    <a:gd name="connsiteY3" fmla="*/ 75059 h 150857"/>
                    <a:gd name="connsiteX4" fmla="*/ 42451 w 247673"/>
                    <a:gd name="connsiteY4" fmla="*/ 121445 h 150857"/>
                    <a:gd name="connsiteX5" fmla="*/ 4496 w 247673"/>
                    <a:gd name="connsiteY5" fmla="*/ 150857 h 150857"/>
                    <a:gd name="connsiteX6" fmla="*/ 0 w 247673"/>
                    <a:gd name="connsiteY6" fmla="*/ 128588 h 150857"/>
                    <a:gd name="connsiteX7" fmla="*/ 128588 w 247673"/>
                    <a:gd name="connsiteY7" fmla="*/ 0 h 15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673" h="150857">
                      <a:moveTo>
                        <a:pt x="128588" y="0"/>
                      </a:moveTo>
                      <a:cubicBezTo>
                        <a:pt x="181851" y="0"/>
                        <a:pt x="227550" y="32384"/>
                        <a:pt x="247071" y="78536"/>
                      </a:cubicBezTo>
                      <a:lnTo>
                        <a:pt x="247673" y="81517"/>
                      </a:lnTo>
                      <a:lnTo>
                        <a:pt x="223709" y="75059"/>
                      </a:lnTo>
                      <a:cubicBezTo>
                        <a:pt x="168190" y="71115"/>
                        <a:pt x="103384" y="86265"/>
                        <a:pt x="42451" y="121445"/>
                      </a:cubicBezTo>
                      <a:lnTo>
                        <a:pt x="4496" y="150857"/>
                      </a:lnTo>
                      <a:lnTo>
                        <a:pt x="0" y="128588"/>
                      </a:lnTo>
                      <a:cubicBezTo>
                        <a:pt x="0" y="57571"/>
                        <a:pt x="57571" y="0"/>
                        <a:pt x="1285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/>
              <p:cNvGrpSpPr/>
              <p:nvPr/>
            </p:nvGrpSpPr>
            <p:grpSpPr>
              <a:xfrm flipH="1">
                <a:off x="4834414" y="4940362"/>
                <a:ext cx="257175" cy="257175"/>
                <a:chOff x="4445794" y="4940362"/>
                <a:chExt cx="257175" cy="257175"/>
              </a:xfrm>
            </p:grpSpPr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4445794" y="4940362"/>
                  <a:ext cx="257175" cy="257175"/>
                  <a:chOff x="4445794" y="4940362"/>
                  <a:chExt cx="257175" cy="257175"/>
                </a:xfrm>
              </p:grpSpPr>
              <p:sp>
                <p:nvSpPr>
                  <p:cNvPr id="386" name="円/楕円 151"/>
                  <p:cNvSpPr/>
                  <p:nvPr/>
                </p:nvSpPr>
                <p:spPr>
                  <a:xfrm>
                    <a:off x="4445794" y="4940362"/>
                    <a:ext cx="257175" cy="257175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円/楕円 152"/>
                  <p:cNvSpPr/>
                  <p:nvPr/>
                </p:nvSpPr>
                <p:spPr>
                  <a:xfrm>
                    <a:off x="4500563" y="4992681"/>
                    <a:ext cx="147638" cy="14763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5" name="フリーフォーム 169"/>
                <p:cNvSpPr/>
                <p:nvPr/>
              </p:nvSpPr>
              <p:spPr>
                <a:xfrm>
                  <a:off x="4445794" y="4940362"/>
                  <a:ext cx="247673" cy="150857"/>
                </a:xfrm>
                <a:custGeom>
                  <a:avLst/>
                  <a:gdLst>
                    <a:gd name="connsiteX0" fmla="*/ 128588 w 247673"/>
                    <a:gd name="connsiteY0" fmla="*/ 0 h 150857"/>
                    <a:gd name="connsiteX1" fmla="*/ 247071 w 247673"/>
                    <a:gd name="connsiteY1" fmla="*/ 78536 h 150857"/>
                    <a:gd name="connsiteX2" fmla="*/ 247673 w 247673"/>
                    <a:gd name="connsiteY2" fmla="*/ 81517 h 150857"/>
                    <a:gd name="connsiteX3" fmla="*/ 223709 w 247673"/>
                    <a:gd name="connsiteY3" fmla="*/ 75059 h 150857"/>
                    <a:gd name="connsiteX4" fmla="*/ 42451 w 247673"/>
                    <a:gd name="connsiteY4" fmla="*/ 121445 h 150857"/>
                    <a:gd name="connsiteX5" fmla="*/ 4496 w 247673"/>
                    <a:gd name="connsiteY5" fmla="*/ 150857 h 150857"/>
                    <a:gd name="connsiteX6" fmla="*/ 0 w 247673"/>
                    <a:gd name="connsiteY6" fmla="*/ 128588 h 150857"/>
                    <a:gd name="connsiteX7" fmla="*/ 128588 w 247673"/>
                    <a:gd name="connsiteY7" fmla="*/ 0 h 15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673" h="150857">
                      <a:moveTo>
                        <a:pt x="128588" y="0"/>
                      </a:moveTo>
                      <a:cubicBezTo>
                        <a:pt x="181851" y="0"/>
                        <a:pt x="227550" y="32384"/>
                        <a:pt x="247071" y="78536"/>
                      </a:cubicBezTo>
                      <a:lnTo>
                        <a:pt x="247673" y="81517"/>
                      </a:lnTo>
                      <a:lnTo>
                        <a:pt x="223709" y="75059"/>
                      </a:lnTo>
                      <a:cubicBezTo>
                        <a:pt x="168190" y="71115"/>
                        <a:pt x="103384" y="86265"/>
                        <a:pt x="42451" y="121445"/>
                      </a:cubicBezTo>
                      <a:lnTo>
                        <a:pt x="4496" y="150857"/>
                      </a:lnTo>
                      <a:lnTo>
                        <a:pt x="0" y="128588"/>
                      </a:lnTo>
                      <a:cubicBezTo>
                        <a:pt x="0" y="57571"/>
                        <a:pt x="57571" y="0"/>
                        <a:pt x="1285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3" name="テキスト ボックス 382"/>
              <p:cNvSpPr txBox="1"/>
              <p:nvPr/>
            </p:nvSpPr>
            <p:spPr>
              <a:xfrm rot="5400000">
                <a:off x="4550765" y="5314874"/>
                <a:ext cx="410532" cy="342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粗大</a:t>
                </a: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07495" y="4734959"/>
            <a:ext cx="1575175" cy="1575175"/>
            <a:chOff x="407495" y="4734959"/>
            <a:chExt cx="1575175" cy="1575175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584328" y="4932483"/>
              <a:ext cx="1205834" cy="1205834"/>
              <a:chOff x="412344" y="2801484"/>
              <a:chExt cx="1565478" cy="1565478"/>
            </a:xfrm>
          </p:grpSpPr>
          <p:grpSp>
            <p:nvGrpSpPr>
              <p:cNvPr id="247" name="グループ化 246"/>
              <p:cNvGrpSpPr/>
              <p:nvPr/>
            </p:nvGrpSpPr>
            <p:grpSpPr>
              <a:xfrm>
                <a:off x="412344" y="2801484"/>
                <a:ext cx="1565478" cy="1565478"/>
                <a:chOff x="412344" y="863714"/>
                <a:chExt cx="1565478" cy="1565478"/>
              </a:xfrm>
            </p:grpSpPr>
            <p:sp>
              <p:nvSpPr>
                <p:cNvPr id="263" name="フリーフォーム 175"/>
                <p:cNvSpPr/>
                <p:nvPr/>
              </p:nvSpPr>
              <p:spPr bwMode="auto">
                <a:xfrm rot="900000">
                  <a:off x="483970" y="1030204"/>
                  <a:ext cx="1422226" cy="1232498"/>
                </a:xfrm>
                <a:custGeom>
                  <a:avLst/>
                  <a:gdLst>
                    <a:gd name="connsiteX0" fmla="*/ 269474 w 1565478"/>
                    <a:gd name="connsiteY0" fmla="*/ 1271238 h 1356640"/>
                    <a:gd name="connsiteX1" fmla="*/ 1296004 w 1565478"/>
                    <a:gd name="connsiteY1" fmla="*/ 1271238 h 1356640"/>
                    <a:gd name="connsiteX2" fmla="*/ 1223087 w 1565478"/>
                    <a:gd name="connsiteY2" fmla="*/ 1331401 h 1356640"/>
                    <a:gd name="connsiteX3" fmla="*/ 1176587 w 1565478"/>
                    <a:gd name="connsiteY3" fmla="*/ 1356640 h 1356640"/>
                    <a:gd name="connsiteX4" fmla="*/ 388892 w 1565478"/>
                    <a:gd name="connsiteY4" fmla="*/ 1356640 h 1356640"/>
                    <a:gd name="connsiteX5" fmla="*/ 342391 w 1565478"/>
                    <a:gd name="connsiteY5" fmla="*/ 1331401 h 1356640"/>
                    <a:gd name="connsiteX6" fmla="*/ 113898 w 1565478"/>
                    <a:gd name="connsiteY6" fmla="*/ 1089632 h 1356640"/>
                    <a:gd name="connsiteX7" fmla="*/ 1451580 w 1565478"/>
                    <a:gd name="connsiteY7" fmla="*/ 1089632 h 1356640"/>
                    <a:gd name="connsiteX8" fmla="*/ 1435819 w 1565478"/>
                    <a:gd name="connsiteY8" fmla="*/ 1118668 h 1356640"/>
                    <a:gd name="connsiteX9" fmla="*/ 1389313 w 1565478"/>
                    <a:gd name="connsiteY9" fmla="*/ 1175034 h 1356640"/>
                    <a:gd name="connsiteX10" fmla="*/ 176165 w 1565478"/>
                    <a:gd name="connsiteY10" fmla="*/ 1175034 h 1356640"/>
                    <a:gd name="connsiteX11" fmla="*/ 129659 w 1565478"/>
                    <a:gd name="connsiteY11" fmla="*/ 1118668 h 1356640"/>
                    <a:gd name="connsiteX12" fmla="*/ 33185 w 1565478"/>
                    <a:gd name="connsiteY12" fmla="*/ 908027 h 1356640"/>
                    <a:gd name="connsiteX13" fmla="*/ 1532293 w 1565478"/>
                    <a:gd name="connsiteY13" fmla="*/ 908027 h 1356640"/>
                    <a:gd name="connsiteX14" fmla="*/ 1508435 w 1565478"/>
                    <a:gd name="connsiteY14" fmla="*/ 984885 h 1356640"/>
                    <a:gd name="connsiteX15" fmla="*/ 1503797 w 1565478"/>
                    <a:gd name="connsiteY15" fmla="*/ 993428 h 1356640"/>
                    <a:gd name="connsiteX16" fmla="*/ 61681 w 1565478"/>
                    <a:gd name="connsiteY16" fmla="*/ 993428 h 1356640"/>
                    <a:gd name="connsiteX17" fmla="*/ 57044 w 1565478"/>
                    <a:gd name="connsiteY17" fmla="*/ 984885 h 1356640"/>
                    <a:gd name="connsiteX18" fmla="*/ 0 w 1565478"/>
                    <a:gd name="connsiteY18" fmla="*/ 726421 h 1356640"/>
                    <a:gd name="connsiteX19" fmla="*/ 1565478 w 1565478"/>
                    <a:gd name="connsiteY19" fmla="*/ 726421 h 1356640"/>
                    <a:gd name="connsiteX20" fmla="*/ 1556869 w 1565478"/>
                    <a:gd name="connsiteY20" fmla="*/ 811823 h 1356640"/>
                    <a:gd name="connsiteX21" fmla="*/ 8609 w 1565478"/>
                    <a:gd name="connsiteY21" fmla="*/ 811823 h 1356640"/>
                    <a:gd name="connsiteX22" fmla="*/ 8609 w 1565478"/>
                    <a:gd name="connsiteY22" fmla="*/ 544816 h 1356640"/>
                    <a:gd name="connsiteX23" fmla="*/ 1556869 w 1565478"/>
                    <a:gd name="connsiteY23" fmla="*/ 544816 h 1356640"/>
                    <a:gd name="connsiteX24" fmla="*/ 1565478 w 1565478"/>
                    <a:gd name="connsiteY24" fmla="*/ 630218 h 1356640"/>
                    <a:gd name="connsiteX25" fmla="*/ 0 w 1565478"/>
                    <a:gd name="connsiteY25" fmla="*/ 630218 h 1356640"/>
                    <a:gd name="connsiteX26" fmla="*/ 61681 w 1565478"/>
                    <a:gd name="connsiteY26" fmla="*/ 363211 h 1356640"/>
                    <a:gd name="connsiteX27" fmla="*/ 1503797 w 1565478"/>
                    <a:gd name="connsiteY27" fmla="*/ 363211 h 1356640"/>
                    <a:gd name="connsiteX28" fmla="*/ 1508435 w 1565478"/>
                    <a:gd name="connsiteY28" fmla="*/ 371755 h 1356640"/>
                    <a:gd name="connsiteX29" fmla="*/ 1532292 w 1565478"/>
                    <a:gd name="connsiteY29" fmla="*/ 448612 h 1356640"/>
                    <a:gd name="connsiteX30" fmla="*/ 33186 w 1565478"/>
                    <a:gd name="connsiteY30" fmla="*/ 448612 h 1356640"/>
                    <a:gd name="connsiteX31" fmla="*/ 57044 w 1565478"/>
                    <a:gd name="connsiteY31" fmla="*/ 371755 h 1356640"/>
                    <a:gd name="connsiteX32" fmla="*/ 176165 w 1565478"/>
                    <a:gd name="connsiteY32" fmla="*/ 181605 h 1356640"/>
                    <a:gd name="connsiteX33" fmla="*/ 1389313 w 1565478"/>
                    <a:gd name="connsiteY33" fmla="*/ 181605 h 1356640"/>
                    <a:gd name="connsiteX34" fmla="*/ 1435819 w 1565478"/>
                    <a:gd name="connsiteY34" fmla="*/ 237972 h 1356640"/>
                    <a:gd name="connsiteX35" fmla="*/ 1451579 w 1565478"/>
                    <a:gd name="connsiteY35" fmla="*/ 267007 h 1356640"/>
                    <a:gd name="connsiteX36" fmla="*/ 113899 w 1565478"/>
                    <a:gd name="connsiteY36" fmla="*/ 267007 h 1356640"/>
                    <a:gd name="connsiteX37" fmla="*/ 129659 w 1565478"/>
                    <a:gd name="connsiteY37" fmla="*/ 237972 h 1356640"/>
                    <a:gd name="connsiteX38" fmla="*/ 388892 w 1565478"/>
                    <a:gd name="connsiteY38" fmla="*/ 0 h 1356640"/>
                    <a:gd name="connsiteX39" fmla="*/ 1176587 w 1565478"/>
                    <a:gd name="connsiteY39" fmla="*/ 0 h 1356640"/>
                    <a:gd name="connsiteX40" fmla="*/ 1223087 w 1565478"/>
                    <a:gd name="connsiteY40" fmla="*/ 25240 h 1356640"/>
                    <a:gd name="connsiteX41" fmla="*/ 1296004 w 1565478"/>
                    <a:gd name="connsiteY41" fmla="*/ 85402 h 1356640"/>
                    <a:gd name="connsiteX42" fmla="*/ 269474 w 1565478"/>
                    <a:gd name="connsiteY42" fmla="*/ 85402 h 1356640"/>
                    <a:gd name="connsiteX43" fmla="*/ 342391 w 1565478"/>
                    <a:gd name="connsiteY43" fmla="*/ 25240 h 135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565478" h="1356640">
                      <a:moveTo>
                        <a:pt x="269474" y="1271238"/>
                      </a:moveTo>
                      <a:lnTo>
                        <a:pt x="1296004" y="1271238"/>
                      </a:lnTo>
                      <a:lnTo>
                        <a:pt x="1223087" y="1331401"/>
                      </a:lnTo>
                      <a:lnTo>
                        <a:pt x="1176587" y="1356640"/>
                      </a:lnTo>
                      <a:lnTo>
                        <a:pt x="388892" y="1356640"/>
                      </a:lnTo>
                      <a:lnTo>
                        <a:pt x="342391" y="1331401"/>
                      </a:lnTo>
                      <a:close/>
                      <a:moveTo>
                        <a:pt x="113898" y="1089632"/>
                      </a:moveTo>
                      <a:lnTo>
                        <a:pt x="1451580" y="1089632"/>
                      </a:lnTo>
                      <a:lnTo>
                        <a:pt x="1435819" y="1118668"/>
                      </a:lnTo>
                      <a:lnTo>
                        <a:pt x="1389313" y="1175034"/>
                      </a:lnTo>
                      <a:lnTo>
                        <a:pt x="176165" y="1175034"/>
                      </a:lnTo>
                      <a:lnTo>
                        <a:pt x="129659" y="1118668"/>
                      </a:lnTo>
                      <a:close/>
                      <a:moveTo>
                        <a:pt x="33185" y="908027"/>
                      </a:moveTo>
                      <a:lnTo>
                        <a:pt x="1532293" y="908027"/>
                      </a:lnTo>
                      <a:lnTo>
                        <a:pt x="1508435" y="984885"/>
                      </a:lnTo>
                      <a:lnTo>
                        <a:pt x="1503797" y="993428"/>
                      </a:lnTo>
                      <a:lnTo>
                        <a:pt x="61681" y="993428"/>
                      </a:lnTo>
                      <a:lnTo>
                        <a:pt x="57044" y="984885"/>
                      </a:lnTo>
                      <a:close/>
                      <a:moveTo>
                        <a:pt x="0" y="726421"/>
                      </a:moveTo>
                      <a:lnTo>
                        <a:pt x="1565478" y="726421"/>
                      </a:lnTo>
                      <a:lnTo>
                        <a:pt x="1556869" y="811823"/>
                      </a:lnTo>
                      <a:lnTo>
                        <a:pt x="8609" y="811823"/>
                      </a:lnTo>
                      <a:close/>
                      <a:moveTo>
                        <a:pt x="8609" y="544816"/>
                      </a:moveTo>
                      <a:lnTo>
                        <a:pt x="1556869" y="544816"/>
                      </a:lnTo>
                      <a:lnTo>
                        <a:pt x="1565478" y="630218"/>
                      </a:lnTo>
                      <a:lnTo>
                        <a:pt x="0" y="630218"/>
                      </a:lnTo>
                      <a:close/>
                      <a:moveTo>
                        <a:pt x="61681" y="363211"/>
                      </a:moveTo>
                      <a:lnTo>
                        <a:pt x="1503797" y="363211"/>
                      </a:lnTo>
                      <a:lnTo>
                        <a:pt x="1508435" y="371755"/>
                      </a:lnTo>
                      <a:lnTo>
                        <a:pt x="1532292" y="448612"/>
                      </a:lnTo>
                      <a:lnTo>
                        <a:pt x="33186" y="448612"/>
                      </a:lnTo>
                      <a:lnTo>
                        <a:pt x="57044" y="371755"/>
                      </a:lnTo>
                      <a:close/>
                      <a:moveTo>
                        <a:pt x="176165" y="181605"/>
                      </a:moveTo>
                      <a:lnTo>
                        <a:pt x="1389313" y="181605"/>
                      </a:lnTo>
                      <a:lnTo>
                        <a:pt x="1435819" y="237972"/>
                      </a:lnTo>
                      <a:lnTo>
                        <a:pt x="1451579" y="267007"/>
                      </a:lnTo>
                      <a:lnTo>
                        <a:pt x="113899" y="267007"/>
                      </a:lnTo>
                      <a:lnTo>
                        <a:pt x="129659" y="237972"/>
                      </a:lnTo>
                      <a:close/>
                      <a:moveTo>
                        <a:pt x="388892" y="0"/>
                      </a:moveTo>
                      <a:lnTo>
                        <a:pt x="1176587" y="0"/>
                      </a:lnTo>
                      <a:lnTo>
                        <a:pt x="1223087" y="25240"/>
                      </a:lnTo>
                      <a:lnTo>
                        <a:pt x="1296004" y="85402"/>
                      </a:lnTo>
                      <a:lnTo>
                        <a:pt x="269474" y="85402"/>
                      </a:lnTo>
                      <a:lnTo>
                        <a:pt x="342391" y="2524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5400000" scaled="0"/>
                </a:gra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4" name="ドーナツ 176"/>
                <p:cNvSpPr/>
                <p:nvPr/>
              </p:nvSpPr>
              <p:spPr bwMode="auto">
                <a:xfrm>
                  <a:off x="412344" y="863714"/>
                  <a:ext cx="1565478" cy="1565478"/>
                </a:xfrm>
                <a:prstGeom prst="donut">
                  <a:avLst>
                    <a:gd name="adj" fmla="val 7306"/>
                  </a:avLst>
                </a:pr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5400000" scaled="0"/>
                </a:gra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 rot="1800000">
                <a:off x="691912" y="2856399"/>
                <a:ext cx="1022946" cy="1420340"/>
                <a:chOff x="3806772" y="2321614"/>
                <a:chExt cx="1264758" cy="1674636"/>
              </a:xfrm>
              <a:solidFill>
                <a:schemeClr val="tx1"/>
              </a:solidFill>
            </p:grpSpPr>
            <p:sp>
              <p:nvSpPr>
                <p:cNvPr id="249" name="フリーフォーム 158"/>
                <p:cNvSpPr/>
                <p:nvPr/>
              </p:nvSpPr>
              <p:spPr bwMode="auto">
                <a:xfrm rot="5400000">
                  <a:off x="464069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 159"/>
                <p:cNvSpPr/>
                <p:nvPr/>
              </p:nvSpPr>
              <p:spPr bwMode="auto">
                <a:xfrm rot="5400000">
                  <a:off x="448829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 160"/>
                <p:cNvSpPr/>
                <p:nvPr/>
              </p:nvSpPr>
              <p:spPr bwMode="auto">
                <a:xfrm rot="5400000">
                  <a:off x="435113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 161"/>
                <p:cNvSpPr/>
                <p:nvPr/>
              </p:nvSpPr>
              <p:spPr bwMode="auto">
                <a:xfrm rot="5400000">
                  <a:off x="419873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 164"/>
                <p:cNvSpPr/>
                <p:nvPr/>
              </p:nvSpPr>
              <p:spPr bwMode="auto">
                <a:xfrm rot="5400000">
                  <a:off x="403109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 165"/>
                <p:cNvSpPr/>
                <p:nvPr/>
              </p:nvSpPr>
              <p:spPr bwMode="auto">
                <a:xfrm rot="5400000">
                  <a:off x="387869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 166"/>
                <p:cNvSpPr/>
                <p:nvPr/>
              </p:nvSpPr>
              <p:spPr bwMode="auto">
                <a:xfrm rot="5400000">
                  <a:off x="374153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 168"/>
                <p:cNvSpPr/>
                <p:nvPr/>
              </p:nvSpPr>
              <p:spPr bwMode="auto">
                <a:xfrm rot="5400000">
                  <a:off x="358913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 169"/>
                <p:cNvSpPr/>
                <p:nvPr/>
              </p:nvSpPr>
              <p:spPr bwMode="auto">
                <a:xfrm rot="5400000">
                  <a:off x="435113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 170"/>
                <p:cNvSpPr/>
                <p:nvPr/>
              </p:nvSpPr>
              <p:spPr bwMode="auto">
                <a:xfrm rot="5400000">
                  <a:off x="403109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 171"/>
                <p:cNvSpPr/>
                <p:nvPr/>
              </p:nvSpPr>
              <p:spPr bwMode="auto">
                <a:xfrm rot="5400000">
                  <a:off x="374153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 172"/>
                <p:cNvSpPr/>
                <p:nvPr/>
              </p:nvSpPr>
              <p:spPr bwMode="auto">
                <a:xfrm rot="5400000">
                  <a:off x="448829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 173"/>
                <p:cNvSpPr/>
                <p:nvPr/>
              </p:nvSpPr>
              <p:spPr bwMode="auto">
                <a:xfrm rot="5400000">
                  <a:off x="419873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 174"/>
                <p:cNvSpPr/>
                <p:nvPr/>
              </p:nvSpPr>
              <p:spPr bwMode="auto">
                <a:xfrm rot="5400000">
                  <a:off x="387869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4" name="禁止 421"/>
            <p:cNvSpPr/>
            <p:nvPr/>
          </p:nvSpPr>
          <p:spPr>
            <a:xfrm>
              <a:off x="407495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6056264" y="4734959"/>
            <a:ext cx="1575175" cy="1575175"/>
            <a:chOff x="6056264" y="4734959"/>
            <a:chExt cx="1575175" cy="1575175"/>
          </a:xfrm>
        </p:grpSpPr>
        <p:sp>
          <p:nvSpPr>
            <p:cNvPr id="216" name="禁止 421"/>
            <p:cNvSpPr/>
            <p:nvPr/>
          </p:nvSpPr>
          <p:spPr>
            <a:xfrm>
              <a:off x="6056264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64" name="グループ化 363"/>
            <p:cNvGrpSpPr/>
            <p:nvPr/>
          </p:nvGrpSpPr>
          <p:grpSpPr>
            <a:xfrm>
              <a:off x="6484971" y="4975154"/>
              <a:ext cx="655876" cy="1094784"/>
              <a:chOff x="1823344" y="5034410"/>
              <a:chExt cx="771846" cy="1288359"/>
            </a:xfrm>
          </p:grpSpPr>
          <p:sp>
            <p:nvSpPr>
              <p:cNvPr id="365" name="フリーフォーム 161"/>
              <p:cNvSpPr/>
              <p:nvPr/>
            </p:nvSpPr>
            <p:spPr bwMode="auto">
              <a:xfrm>
                <a:off x="1823344" y="5034410"/>
                <a:ext cx="771846" cy="1126835"/>
              </a:xfrm>
              <a:custGeom>
                <a:avLst/>
                <a:gdLst>
                  <a:gd name="connsiteX0" fmla="*/ 735289 w 771846"/>
                  <a:gd name="connsiteY0" fmla="*/ 283 h 1126835"/>
                  <a:gd name="connsiteX1" fmla="*/ 740825 w 771846"/>
                  <a:gd name="connsiteY1" fmla="*/ 420 h 1126835"/>
                  <a:gd name="connsiteX2" fmla="*/ 750868 w 771846"/>
                  <a:gd name="connsiteY2" fmla="*/ 37901 h 1126835"/>
                  <a:gd name="connsiteX3" fmla="*/ 594804 w 771846"/>
                  <a:gd name="connsiteY3" fmla="*/ 72313 h 1126835"/>
                  <a:gd name="connsiteX4" fmla="*/ 537156 w 771846"/>
                  <a:gd name="connsiteY4" fmla="*/ 87390 h 1126835"/>
                  <a:gd name="connsiteX5" fmla="*/ 537156 w 771846"/>
                  <a:gd name="connsiteY5" fmla="*/ 159652 h 1126835"/>
                  <a:gd name="connsiteX6" fmla="*/ 484049 w 771846"/>
                  <a:gd name="connsiteY6" fmla="*/ 159652 h 1126835"/>
                  <a:gd name="connsiteX7" fmla="*/ 484049 w 771846"/>
                  <a:gd name="connsiteY7" fmla="*/ 101438 h 1126835"/>
                  <a:gd name="connsiteX8" fmla="*/ 398269 w 771846"/>
                  <a:gd name="connsiteY8" fmla="*/ 124975 h 1126835"/>
                  <a:gd name="connsiteX9" fmla="*/ 382101 w 771846"/>
                  <a:gd name="connsiteY9" fmla="*/ 129656 h 1126835"/>
                  <a:gd name="connsiteX10" fmla="*/ 394697 w 771846"/>
                  <a:gd name="connsiteY10" fmla="*/ 142252 h 1126835"/>
                  <a:gd name="connsiteX11" fmla="*/ 394697 w 771846"/>
                  <a:gd name="connsiteY11" fmla="*/ 151113 h 1126835"/>
                  <a:gd name="connsiteX12" fmla="*/ 412236 w 771846"/>
                  <a:gd name="connsiteY12" fmla="*/ 152921 h 1126835"/>
                  <a:gd name="connsiteX13" fmla="*/ 513287 w 771846"/>
                  <a:gd name="connsiteY13" fmla="*/ 164699 h 1126835"/>
                  <a:gd name="connsiteX14" fmla="*/ 771845 w 771846"/>
                  <a:gd name="connsiteY14" fmla="*/ 203754 h 1126835"/>
                  <a:gd name="connsiteX15" fmla="*/ 767371 w 771846"/>
                  <a:gd name="connsiteY15" fmla="*/ 240325 h 1126835"/>
                  <a:gd name="connsiteX16" fmla="*/ 508814 w 771846"/>
                  <a:gd name="connsiteY16" fmla="*/ 201270 h 1126835"/>
                  <a:gd name="connsiteX17" fmla="*/ 407762 w 771846"/>
                  <a:gd name="connsiteY17" fmla="*/ 189492 h 1126835"/>
                  <a:gd name="connsiteX18" fmla="*/ 394697 w 771846"/>
                  <a:gd name="connsiteY18" fmla="*/ 188145 h 1126835"/>
                  <a:gd name="connsiteX19" fmla="*/ 394697 w 771846"/>
                  <a:gd name="connsiteY19" fmla="*/ 200197 h 1126835"/>
                  <a:gd name="connsiteX20" fmla="*/ 402827 w 771846"/>
                  <a:gd name="connsiteY20" fmla="*/ 200197 h 1126835"/>
                  <a:gd name="connsiteX21" fmla="*/ 438956 w 771846"/>
                  <a:gd name="connsiteY21" fmla="*/ 236326 h 1126835"/>
                  <a:gd name="connsiteX22" fmla="*/ 438956 w 771846"/>
                  <a:gd name="connsiteY22" fmla="*/ 286611 h 1126835"/>
                  <a:gd name="connsiteX23" fmla="*/ 232346 w 771846"/>
                  <a:gd name="connsiteY23" fmla="*/ 286611 h 1126835"/>
                  <a:gd name="connsiteX24" fmla="*/ 232346 w 771846"/>
                  <a:gd name="connsiteY24" fmla="*/ 268619 h 1126835"/>
                  <a:gd name="connsiteX25" fmla="*/ 121705 w 771846"/>
                  <a:gd name="connsiteY25" fmla="*/ 268619 h 1126835"/>
                  <a:gd name="connsiteX26" fmla="*/ 59746 w 771846"/>
                  <a:gd name="connsiteY26" fmla="*/ 314626 h 1126835"/>
                  <a:gd name="connsiteX27" fmla="*/ 115067 w 771846"/>
                  <a:gd name="connsiteY27" fmla="*/ 958731 h 1126835"/>
                  <a:gd name="connsiteX28" fmla="*/ 77449 w 771846"/>
                  <a:gd name="connsiteY28" fmla="*/ 1126835 h 1126835"/>
                  <a:gd name="connsiteX29" fmla="*/ 0 w 771846"/>
                  <a:gd name="connsiteY29" fmla="*/ 1114449 h 1126835"/>
                  <a:gd name="connsiteX30" fmla="*/ 68598 w 771846"/>
                  <a:gd name="connsiteY30" fmla="*/ 956961 h 1126835"/>
                  <a:gd name="connsiteX31" fmla="*/ 8851 w 771846"/>
                  <a:gd name="connsiteY31" fmla="*/ 304009 h 1126835"/>
                  <a:gd name="connsiteX32" fmla="*/ 101790 w 771846"/>
                  <a:gd name="connsiteY32" fmla="*/ 229689 h 1126835"/>
                  <a:gd name="connsiteX33" fmla="*/ 238983 w 771846"/>
                  <a:gd name="connsiteY33" fmla="*/ 229689 h 1126835"/>
                  <a:gd name="connsiteX34" fmla="*/ 268475 w 771846"/>
                  <a:gd name="connsiteY34" fmla="*/ 200197 h 1126835"/>
                  <a:gd name="connsiteX35" fmla="*/ 276603 w 771846"/>
                  <a:gd name="connsiteY35" fmla="*/ 200197 h 1126835"/>
                  <a:gd name="connsiteX36" fmla="*/ 276603 w 771846"/>
                  <a:gd name="connsiteY36" fmla="*/ 177086 h 1126835"/>
                  <a:gd name="connsiteX37" fmla="*/ 269207 w 771846"/>
                  <a:gd name="connsiteY37" fmla="*/ 176493 h 1126835"/>
                  <a:gd name="connsiteX38" fmla="*/ 248466 w 771846"/>
                  <a:gd name="connsiteY38" fmla="*/ 176847 h 1126835"/>
                  <a:gd name="connsiteX39" fmla="*/ 249079 w 771846"/>
                  <a:gd name="connsiteY39" fmla="*/ 171834 h 1126835"/>
                  <a:gd name="connsiteX40" fmla="*/ 245907 w 771846"/>
                  <a:gd name="connsiteY40" fmla="*/ 173205 h 1126835"/>
                  <a:gd name="connsiteX41" fmla="*/ 235865 w 771846"/>
                  <a:gd name="connsiteY41" fmla="*/ 135724 h 1126835"/>
                  <a:gd name="connsiteX42" fmla="*/ 486336 w 771846"/>
                  <a:gd name="connsiteY42" fmla="*/ 60574 h 1126835"/>
                  <a:gd name="connsiteX43" fmla="*/ 735289 w 771846"/>
                  <a:gd name="connsiteY43" fmla="*/ 283 h 11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71846" h="1126835">
                    <a:moveTo>
                      <a:pt x="735289" y="283"/>
                    </a:moveTo>
                    <a:cubicBezTo>
                      <a:pt x="738784" y="-130"/>
                      <a:pt x="740686" y="-98"/>
                      <a:pt x="740825" y="420"/>
                    </a:cubicBezTo>
                    <a:lnTo>
                      <a:pt x="750868" y="37901"/>
                    </a:lnTo>
                    <a:cubicBezTo>
                      <a:pt x="750035" y="34794"/>
                      <a:pt x="685725" y="49170"/>
                      <a:pt x="594804" y="72313"/>
                    </a:cubicBezTo>
                    <a:lnTo>
                      <a:pt x="537156" y="87390"/>
                    </a:lnTo>
                    <a:lnTo>
                      <a:pt x="537156" y="159652"/>
                    </a:lnTo>
                    <a:lnTo>
                      <a:pt x="484049" y="159652"/>
                    </a:lnTo>
                    <a:lnTo>
                      <a:pt x="484049" y="101438"/>
                    </a:lnTo>
                    <a:lnTo>
                      <a:pt x="398269" y="124975"/>
                    </a:lnTo>
                    <a:lnTo>
                      <a:pt x="382101" y="129656"/>
                    </a:lnTo>
                    <a:lnTo>
                      <a:pt x="394697" y="142252"/>
                    </a:lnTo>
                    <a:lnTo>
                      <a:pt x="394697" y="151113"/>
                    </a:lnTo>
                    <a:lnTo>
                      <a:pt x="412236" y="152921"/>
                    </a:lnTo>
                    <a:cubicBezTo>
                      <a:pt x="443321" y="156348"/>
                      <a:pt x="477470" y="160318"/>
                      <a:pt x="513287" y="164699"/>
                    </a:cubicBezTo>
                    <a:cubicBezTo>
                      <a:pt x="656557" y="182226"/>
                      <a:pt x="772339" y="199713"/>
                      <a:pt x="771845" y="203754"/>
                    </a:cubicBezTo>
                    <a:lnTo>
                      <a:pt x="767371" y="240325"/>
                    </a:lnTo>
                    <a:cubicBezTo>
                      <a:pt x="767866" y="236283"/>
                      <a:pt x="652083" y="218797"/>
                      <a:pt x="508814" y="201270"/>
                    </a:cubicBezTo>
                    <a:cubicBezTo>
                      <a:pt x="472996" y="196889"/>
                      <a:pt x="438847" y="192919"/>
                      <a:pt x="407762" y="189492"/>
                    </a:cubicBezTo>
                    <a:lnTo>
                      <a:pt x="394697" y="188145"/>
                    </a:lnTo>
                    <a:lnTo>
                      <a:pt x="394697" y="200197"/>
                    </a:lnTo>
                    <a:lnTo>
                      <a:pt x="402827" y="200197"/>
                    </a:lnTo>
                    <a:lnTo>
                      <a:pt x="438956" y="236326"/>
                    </a:lnTo>
                    <a:lnTo>
                      <a:pt x="438956" y="286611"/>
                    </a:lnTo>
                    <a:lnTo>
                      <a:pt x="232346" y="286611"/>
                    </a:lnTo>
                    <a:lnTo>
                      <a:pt x="232346" y="268619"/>
                    </a:lnTo>
                    <a:lnTo>
                      <a:pt x="121705" y="268619"/>
                    </a:lnTo>
                    <a:lnTo>
                      <a:pt x="59746" y="314626"/>
                    </a:lnTo>
                    <a:lnTo>
                      <a:pt x="115067" y="958731"/>
                    </a:lnTo>
                    <a:lnTo>
                      <a:pt x="77449" y="1126835"/>
                    </a:lnTo>
                    <a:lnTo>
                      <a:pt x="0" y="1114449"/>
                    </a:lnTo>
                    <a:lnTo>
                      <a:pt x="68598" y="956961"/>
                    </a:lnTo>
                    <a:lnTo>
                      <a:pt x="8851" y="304009"/>
                    </a:lnTo>
                    <a:lnTo>
                      <a:pt x="101790" y="229689"/>
                    </a:lnTo>
                    <a:lnTo>
                      <a:pt x="238983" y="229689"/>
                    </a:lnTo>
                    <a:lnTo>
                      <a:pt x="268475" y="200197"/>
                    </a:lnTo>
                    <a:lnTo>
                      <a:pt x="276603" y="200197"/>
                    </a:lnTo>
                    <a:lnTo>
                      <a:pt x="276603" y="177086"/>
                    </a:lnTo>
                    <a:lnTo>
                      <a:pt x="269207" y="176493"/>
                    </a:lnTo>
                    <a:cubicBezTo>
                      <a:pt x="255969" y="175762"/>
                      <a:pt x="248590" y="175836"/>
                      <a:pt x="248466" y="176847"/>
                    </a:cubicBezTo>
                    <a:lnTo>
                      <a:pt x="249079" y="171834"/>
                    </a:lnTo>
                    <a:lnTo>
                      <a:pt x="245907" y="173205"/>
                    </a:lnTo>
                    <a:lnTo>
                      <a:pt x="235865" y="135724"/>
                    </a:lnTo>
                    <a:cubicBezTo>
                      <a:pt x="234755" y="131582"/>
                      <a:pt x="346916" y="97931"/>
                      <a:pt x="486336" y="60574"/>
                    </a:cubicBezTo>
                    <a:cubicBezTo>
                      <a:pt x="608328" y="27886"/>
                      <a:pt x="710827" y="3175"/>
                      <a:pt x="735289" y="2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 162"/>
              <p:cNvSpPr/>
              <p:nvPr/>
            </p:nvSpPr>
            <p:spPr bwMode="auto">
              <a:xfrm>
                <a:off x="1929547" y="5319468"/>
                <a:ext cx="458868" cy="1003301"/>
              </a:xfrm>
              <a:custGeom>
                <a:avLst/>
                <a:gdLst>
                  <a:gd name="connsiteX0" fmla="*/ 90028 w 458868"/>
                  <a:gd name="connsiteY0" fmla="*/ 0 h 1003301"/>
                  <a:gd name="connsiteX1" fmla="*/ 368837 w 458868"/>
                  <a:gd name="connsiteY1" fmla="*/ 0 h 1003301"/>
                  <a:gd name="connsiteX2" fmla="*/ 438541 w 458868"/>
                  <a:gd name="connsiteY2" fmla="*/ 69704 h 1003301"/>
                  <a:gd name="connsiteX3" fmla="*/ 438541 w 458868"/>
                  <a:gd name="connsiteY3" fmla="*/ 877888 h 1003301"/>
                  <a:gd name="connsiteX4" fmla="*/ 458868 w 458868"/>
                  <a:gd name="connsiteY4" fmla="*/ 877888 h 1003301"/>
                  <a:gd name="connsiteX5" fmla="*/ 458868 w 458868"/>
                  <a:gd name="connsiteY5" fmla="*/ 1003301 h 1003301"/>
                  <a:gd name="connsiteX6" fmla="*/ 0 w 458868"/>
                  <a:gd name="connsiteY6" fmla="*/ 1003301 h 1003301"/>
                  <a:gd name="connsiteX7" fmla="*/ 0 w 458868"/>
                  <a:gd name="connsiteY7" fmla="*/ 877888 h 1003301"/>
                  <a:gd name="connsiteX8" fmla="*/ 20324 w 458868"/>
                  <a:gd name="connsiteY8" fmla="*/ 877888 h 1003301"/>
                  <a:gd name="connsiteX9" fmla="*/ 20324 w 458868"/>
                  <a:gd name="connsiteY9" fmla="*/ 69704 h 100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8868" h="1003301">
                    <a:moveTo>
                      <a:pt x="90028" y="0"/>
                    </a:moveTo>
                    <a:lnTo>
                      <a:pt x="368837" y="0"/>
                    </a:lnTo>
                    <a:lnTo>
                      <a:pt x="438541" y="69704"/>
                    </a:lnTo>
                    <a:lnTo>
                      <a:pt x="438541" y="877888"/>
                    </a:lnTo>
                    <a:lnTo>
                      <a:pt x="458868" y="877888"/>
                    </a:lnTo>
                    <a:lnTo>
                      <a:pt x="458868" y="1003301"/>
                    </a:lnTo>
                    <a:lnTo>
                      <a:pt x="0" y="1003301"/>
                    </a:lnTo>
                    <a:lnTo>
                      <a:pt x="0" y="877888"/>
                    </a:lnTo>
                    <a:lnTo>
                      <a:pt x="20324" y="877888"/>
                    </a:lnTo>
                    <a:lnTo>
                      <a:pt x="20324" y="6970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2296115" y="4734959"/>
            <a:ext cx="1575175" cy="1575175"/>
            <a:chOff x="2296115" y="4734959"/>
            <a:chExt cx="1575175" cy="1575175"/>
          </a:xfrm>
        </p:grpSpPr>
        <p:sp>
          <p:nvSpPr>
            <p:cNvPr id="286" name="禁止 421"/>
            <p:cNvSpPr/>
            <p:nvPr/>
          </p:nvSpPr>
          <p:spPr>
            <a:xfrm>
              <a:off x="2296115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7" name="フリーフォーム: 図形 166"/>
            <p:cNvSpPr/>
            <p:nvPr/>
          </p:nvSpPr>
          <p:spPr>
            <a:xfrm>
              <a:off x="2709972" y="5004937"/>
              <a:ext cx="1023154" cy="1016238"/>
            </a:xfrm>
            <a:custGeom>
              <a:avLst/>
              <a:gdLst>
                <a:gd name="connsiteX0" fmla="*/ 1212630 w 1497196"/>
                <a:gd name="connsiteY0" fmla="*/ 1322635 h 1487077"/>
                <a:gd name="connsiteX1" fmla="*/ 1237307 w 1497196"/>
                <a:gd name="connsiteY1" fmla="*/ 1350348 h 1487077"/>
                <a:gd name="connsiteX2" fmla="*/ 1255611 w 1497196"/>
                <a:gd name="connsiteY2" fmla="*/ 1324388 h 1487077"/>
                <a:gd name="connsiteX3" fmla="*/ 1263541 w 1497196"/>
                <a:gd name="connsiteY3" fmla="*/ 1344453 h 1487077"/>
                <a:gd name="connsiteX4" fmla="*/ 1297761 w 1497196"/>
                <a:gd name="connsiteY4" fmla="*/ 1324808 h 1487077"/>
                <a:gd name="connsiteX5" fmla="*/ 1283585 w 1497196"/>
                <a:gd name="connsiteY5" fmla="*/ 1361242 h 1487077"/>
                <a:gd name="connsiteX6" fmla="*/ 1315304 w 1497196"/>
                <a:gd name="connsiteY6" fmla="*/ 1353130 h 1487077"/>
                <a:gd name="connsiteX7" fmla="*/ 1295965 w 1497196"/>
                <a:gd name="connsiteY7" fmla="*/ 1370678 h 1487077"/>
                <a:gd name="connsiteX8" fmla="*/ 1335044 w 1497196"/>
                <a:gd name="connsiteY8" fmla="*/ 1384315 h 1487077"/>
                <a:gd name="connsiteX9" fmla="*/ 1294471 w 1497196"/>
                <a:gd name="connsiteY9" fmla="*/ 1390600 h 1487077"/>
                <a:gd name="connsiteX10" fmla="*/ 1300169 w 1497196"/>
                <a:gd name="connsiteY10" fmla="*/ 1405900 h 1487077"/>
                <a:gd name="connsiteX11" fmla="*/ 1283783 w 1497196"/>
                <a:gd name="connsiteY11" fmla="*/ 1407774 h 1487077"/>
                <a:gd name="connsiteX12" fmla="*/ 1295586 w 1497196"/>
                <a:gd name="connsiteY12" fmla="*/ 1435278 h 1487077"/>
                <a:gd name="connsiteX13" fmla="*/ 1266377 w 1497196"/>
                <a:gd name="connsiteY13" fmla="*/ 1416567 h 1487077"/>
                <a:gd name="connsiteX14" fmla="*/ 1262284 w 1497196"/>
                <a:gd name="connsiteY14" fmla="*/ 1436704 h 1487077"/>
                <a:gd name="connsiteX15" fmla="*/ 1244506 w 1497196"/>
                <a:gd name="connsiteY15" fmla="*/ 1420659 h 1487077"/>
                <a:gd name="connsiteX16" fmla="*/ 1234099 w 1497196"/>
                <a:gd name="connsiteY16" fmla="*/ 1437918 h 1487077"/>
                <a:gd name="connsiteX17" fmla="*/ 1224097 w 1497196"/>
                <a:gd name="connsiteY17" fmla="*/ 1424163 h 1487077"/>
                <a:gd name="connsiteX18" fmla="*/ 1210332 w 1497196"/>
                <a:gd name="connsiteY18" fmla="*/ 1436301 h 1487077"/>
                <a:gd name="connsiteX19" fmla="*/ 1204843 w 1497196"/>
                <a:gd name="connsiteY19" fmla="*/ 1423210 h 1487077"/>
                <a:gd name="connsiteX20" fmla="*/ 1177858 w 1497196"/>
                <a:gd name="connsiteY20" fmla="*/ 1439065 h 1487077"/>
                <a:gd name="connsiteX21" fmla="*/ 1184099 w 1497196"/>
                <a:gd name="connsiteY21" fmla="*/ 1417216 h 1487077"/>
                <a:gd name="connsiteX22" fmla="*/ 1158461 w 1497196"/>
                <a:gd name="connsiteY22" fmla="*/ 1405845 h 1487077"/>
                <a:gd name="connsiteX23" fmla="*/ 1179040 w 1497196"/>
                <a:gd name="connsiteY23" fmla="*/ 1395142 h 1487077"/>
                <a:gd name="connsiteX24" fmla="*/ 1159215 w 1497196"/>
                <a:gd name="connsiteY24" fmla="*/ 1370900 h 1487077"/>
                <a:gd name="connsiteX25" fmla="*/ 1191562 w 1497196"/>
                <a:gd name="connsiteY25" fmla="*/ 1372383 h 1487077"/>
                <a:gd name="connsiteX26" fmla="*/ 1177756 w 1497196"/>
                <a:gd name="connsiteY26" fmla="*/ 1344220 h 1487077"/>
                <a:gd name="connsiteX27" fmla="*/ 1210345 w 1497196"/>
                <a:gd name="connsiteY27" fmla="*/ 1351700 h 1487077"/>
                <a:gd name="connsiteX28" fmla="*/ 1405361 w 1497196"/>
                <a:gd name="connsiteY28" fmla="*/ 1284885 h 1487077"/>
                <a:gd name="connsiteX29" fmla="*/ 1421469 w 1497196"/>
                <a:gd name="connsiteY29" fmla="*/ 1317715 h 1487077"/>
                <a:gd name="connsiteX30" fmla="*/ 1434874 w 1497196"/>
                <a:gd name="connsiteY30" fmla="*/ 1309980 h 1487077"/>
                <a:gd name="connsiteX31" fmla="*/ 1440736 w 1497196"/>
                <a:gd name="connsiteY31" fmla="*/ 1323367 h 1487077"/>
                <a:gd name="connsiteX32" fmla="*/ 1464449 w 1497196"/>
                <a:gd name="connsiteY32" fmla="*/ 1308153 h 1487077"/>
                <a:gd name="connsiteX33" fmla="*/ 1453549 w 1497196"/>
                <a:gd name="connsiteY33" fmla="*/ 1336275 h 1487077"/>
                <a:gd name="connsiteX34" fmla="*/ 1474056 w 1497196"/>
                <a:gd name="connsiteY34" fmla="*/ 1335821 h 1487077"/>
                <a:gd name="connsiteX35" fmla="*/ 1462913 w 1497196"/>
                <a:gd name="connsiteY35" fmla="*/ 1353836 h 1487077"/>
                <a:gd name="connsiteX36" fmla="*/ 1482193 w 1497196"/>
                <a:gd name="connsiteY36" fmla="*/ 1359236 h 1487077"/>
                <a:gd name="connsiteX37" fmla="*/ 1471347 w 1497196"/>
                <a:gd name="connsiteY37" fmla="*/ 1370284 h 1487077"/>
                <a:gd name="connsiteX38" fmla="*/ 1486498 w 1497196"/>
                <a:gd name="connsiteY38" fmla="*/ 1379491 h 1487077"/>
                <a:gd name="connsiteX39" fmla="*/ 1475181 w 1497196"/>
                <a:gd name="connsiteY39" fmla="*/ 1386624 h 1487077"/>
                <a:gd name="connsiteX40" fmla="*/ 1497196 w 1497196"/>
                <a:gd name="connsiteY40" fmla="*/ 1406206 h 1487077"/>
                <a:gd name="connsiteX41" fmla="*/ 1474501 w 1497196"/>
                <a:gd name="connsiteY41" fmla="*/ 1405188 h 1487077"/>
                <a:gd name="connsiteX42" fmla="*/ 1469825 w 1497196"/>
                <a:gd name="connsiteY42" fmla="*/ 1428895 h 1487077"/>
                <a:gd name="connsiteX43" fmla="*/ 1454378 w 1497196"/>
                <a:gd name="connsiteY43" fmla="*/ 1413695 h 1487077"/>
                <a:gd name="connsiteX44" fmla="*/ 1435805 w 1497196"/>
                <a:gd name="connsiteY44" fmla="*/ 1435010 h 1487077"/>
                <a:gd name="connsiteX45" fmla="*/ 1429250 w 1497196"/>
                <a:gd name="connsiteY45" fmla="*/ 1407582 h 1487077"/>
                <a:gd name="connsiteX46" fmla="*/ 1405395 w 1497196"/>
                <a:gd name="connsiteY46" fmla="*/ 1424604 h 1487077"/>
                <a:gd name="connsiteX47" fmla="*/ 1404587 w 1497196"/>
                <a:gd name="connsiteY47" fmla="*/ 1395815 h 1487077"/>
                <a:gd name="connsiteX48" fmla="*/ 1375881 w 1497196"/>
                <a:gd name="connsiteY48" fmla="*/ 1399509 h 1487077"/>
                <a:gd name="connsiteX49" fmla="*/ 1396617 w 1497196"/>
                <a:gd name="connsiteY49" fmla="*/ 1373453 h 1487077"/>
                <a:gd name="connsiteX50" fmla="*/ 1366961 w 1497196"/>
                <a:gd name="connsiteY50" fmla="*/ 1363106 h 1487077"/>
                <a:gd name="connsiteX51" fmla="*/ 1384430 w 1497196"/>
                <a:gd name="connsiteY51" fmla="*/ 1352578 h 1487077"/>
                <a:gd name="connsiteX52" fmla="*/ 1356957 w 1497196"/>
                <a:gd name="connsiteY52" fmla="*/ 1327658 h 1487077"/>
                <a:gd name="connsiteX53" fmla="*/ 1395734 w 1497196"/>
                <a:gd name="connsiteY53" fmla="*/ 1332518 h 1487077"/>
                <a:gd name="connsiteX54" fmla="*/ 1380044 w 1497196"/>
                <a:gd name="connsiteY54" fmla="*/ 1307470 h 1487077"/>
                <a:gd name="connsiteX55" fmla="*/ 1401811 w 1497196"/>
                <a:gd name="connsiteY55" fmla="*/ 1320308 h 1487077"/>
                <a:gd name="connsiteX56" fmla="*/ 907395 w 1497196"/>
                <a:gd name="connsiteY56" fmla="*/ 959846 h 1487077"/>
                <a:gd name="connsiteX57" fmla="*/ 907395 w 1497196"/>
                <a:gd name="connsiteY57" fmla="*/ 1113162 h 1487077"/>
                <a:gd name="connsiteX58" fmla="*/ 945724 w 1497196"/>
                <a:gd name="connsiteY58" fmla="*/ 1102891 h 1487077"/>
                <a:gd name="connsiteX59" fmla="*/ 808578 w 1497196"/>
                <a:gd name="connsiteY59" fmla="*/ 591055 h 1487077"/>
                <a:gd name="connsiteX60" fmla="*/ 720789 w 1497196"/>
                <a:gd name="connsiteY60" fmla="*/ 678843 h 1487077"/>
                <a:gd name="connsiteX61" fmla="*/ 701937 w 1497196"/>
                <a:gd name="connsiteY61" fmla="*/ 686652 h 1487077"/>
                <a:gd name="connsiteX62" fmla="*/ 705593 w 1497196"/>
                <a:gd name="connsiteY62" fmla="*/ 696279 h 1487077"/>
                <a:gd name="connsiteX63" fmla="*/ 824658 w 1497196"/>
                <a:gd name="connsiteY63" fmla="*/ 651065 h 1487077"/>
                <a:gd name="connsiteX64" fmla="*/ 842581 w 1497196"/>
                <a:gd name="connsiteY64" fmla="*/ 557051 h 1487077"/>
                <a:gd name="connsiteX65" fmla="*/ 840227 w 1497196"/>
                <a:gd name="connsiteY65" fmla="*/ 559406 h 1487077"/>
                <a:gd name="connsiteX66" fmla="*/ 842581 w 1497196"/>
                <a:gd name="connsiteY66" fmla="*/ 568193 h 1487077"/>
                <a:gd name="connsiteX67" fmla="*/ 373842 w 1497196"/>
                <a:gd name="connsiteY67" fmla="*/ 93291 h 1487077"/>
                <a:gd name="connsiteX68" fmla="*/ 373842 w 1497196"/>
                <a:gd name="connsiteY68" fmla="*/ 1135003 h 1487077"/>
                <a:gd name="connsiteX69" fmla="*/ 429536 w 1497196"/>
                <a:gd name="connsiteY69" fmla="*/ 927150 h 1487077"/>
                <a:gd name="connsiteX70" fmla="*/ 430525 w 1497196"/>
                <a:gd name="connsiteY70" fmla="*/ 925159 h 1487077"/>
                <a:gd name="connsiteX71" fmla="*/ 429897 w 1497196"/>
                <a:gd name="connsiteY71" fmla="*/ 922047 h 1487077"/>
                <a:gd name="connsiteX72" fmla="*/ 429897 w 1497196"/>
                <a:gd name="connsiteY72" fmla="*/ 517023 h 1487077"/>
                <a:gd name="connsiteX73" fmla="*/ 493296 w 1497196"/>
                <a:gd name="connsiteY73" fmla="*/ 421375 h 1487077"/>
                <a:gd name="connsiteX74" fmla="*/ 517627 w 1497196"/>
                <a:gd name="connsiteY74" fmla="*/ 416463 h 1487077"/>
                <a:gd name="connsiteX75" fmla="*/ 472390 w 1497196"/>
                <a:gd name="connsiteY75" fmla="*/ 407330 h 1487077"/>
                <a:gd name="connsiteX76" fmla="*/ 376185 w 1497196"/>
                <a:gd name="connsiteY76" fmla="*/ 262191 h 1487077"/>
                <a:gd name="connsiteX77" fmla="*/ 533703 w 1497196"/>
                <a:gd name="connsiteY77" fmla="*/ 104673 h 1487077"/>
                <a:gd name="connsiteX78" fmla="*/ 691221 w 1497196"/>
                <a:gd name="connsiteY78" fmla="*/ 262191 h 1487077"/>
                <a:gd name="connsiteX79" fmla="*/ 595016 w 1497196"/>
                <a:gd name="connsiteY79" fmla="*/ 407330 h 1487077"/>
                <a:gd name="connsiteX80" fmla="*/ 549778 w 1497196"/>
                <a:gd name="connsiteY80" fmla="*/ 416463 h 1487077"/>
                <a:gd name="connsiteX81" fmla="*/ 574108 w 1497196"/>
                <a:gd name="connsiteY81" fmla="*/ 421375 h 1487077"/>
                <a:gd name="connsiteX82" fmla="*/ 637507 w 1497196"/>
                <a:gd name="connsiteY82" fmla="*/ 517023 h 1487077"/>
                <a:gd name="connsiteX83" fmla="*/ 637507 w 1497196"/>
                <a:gd name="connsiteY83" fmla="*/ 523884 h 1487077"/>
                <a:gd name="connsiteX84" fmla="*/ 641894 w 1497196"/>
                <a:gd name="connsiteY84" fmla="*/ 528540 h 1487077"/>
                <a:gd name="connsiteX85" fmla="*/ 647765 w 1497196"/>
                <a:gd name="connsiteY85" fmla="*/ 543999 h 1487077"/>
                <a:gd name="connsiteX86" fmla="*/ 686252 w 1497196"/>
                <a:gd name="connsiteY86" fmla="*/ 582486 h 1487077"/>
                <a:gd name="connsiteX87" fmla="*/ 780917 w 1497196"/>
                <a:gd name="connsiteY87" fmla="*/ 487822 h 1487077"/>
                <a:gd name="connsiteX88" fmla="*/ 742545 w 1497196"/>
                <a:gd name="connsiteY88" fmla="*/ 344617 h 1487077"/>
                <a:gd name="connsiteX89" fmla="*/ 747113 w 1497196"/>
                <a:gd name="connsiteY89" fmla="*/ 336706 h 1487077"/>
                <a:gd name="connsiteX90" fmla="*/ 772075 w 1497196"/>
                <a:gd name="connsiteY90" fmla="*/ 330017 h 1487077"/>
                <a:gd name="connsiteX91" fmla="*/ 779986 w 1497196"/>
                <a:gd name="connsiteY91" fmla="*/ 334585 h 1487077"/>
                <a:gd name="connsiteX92" fmla="*/ 812566 w 1497196"/>
                <a:gd name="connsiteY92" fmla="*/ 456173 h 1487077"/>
                <a:gd name="connsiteX93" fmla="*/ 813128 w 1497196"/>
                <a:gd name="connsiteY93" fmla="*/ 455610 h 1487077"/>
                <a:gd name="connsiteX94" fmla="*/ 842581 w 1497196"/>
                <a:gd name="connsiteY94" fmla="*/ 443410 h 1487077"/>
                <a:gd name="connsiteX95" fmla="*/ 842581 w 1497196"/>
                <a:gd name="connsiteY95" fmla="*/ 93291 h 1487077"/>
                <a:gd name="connsiteX96" fmla="*/ 64814 w 1497196"/>
                <a:gd name="connsiteY96" fmla="*/ 93291 h 1487077"/>
                <a:gd name="connsiteX97" fmla="*/ 64814 w 1497196"/>
                <a:gd name="connsiteY97" fmla="*/ 96173 h 1487077"/>
                <a:gd name="connsiteX98" fmla="*/ 72739 w 1497196"/>
                <a:gd name="connsiteY98" fmla="*/ 93291 h 1487077"/>
                <a:gd name="connsiteX99" fmla="*/ 321648 w 1497196"/>
                <a:gd name="connsiteY99" fmla="*/ 0 h 1487077"/>
                <a:gd name="connsiteX100" fmla="*/ 327879 w 1497196"/>
                <a:gd name="connsiteY100" fmla="*/ 525 h 1487077"/>
                <a:gd name="connsiteX101" fmla="*/ 329320 w 1497196"/>
                <a:gd name="connsiteY101" fmla="*/ 1 h 1487077"/>
                <a:gd name="connsiteX102" fmla="*/ 329320 w 1497196"/>
                <a:gd name="connsiteY102" fmla="*/ 645 h 1487077"/>
                <a:gd name="connsiteX103" fmla="*/ 373842 w 1497196"/>
                <a:gd name="connsiteY103" fmla="*/ 4395 h 1487077"/>
                <a:gd name="connsiteX104" fmla="*/ 373842 w 1497196"/>
                <a:gd name="connsiteY104" fmla="*/ 28478 h 1487077"/>
                <a:gd name="connsiteX105" fmla="*/ 907395 w 1497196"/>
                <a:gd name="connsiteY105" fmla="*/ 28478 h 1487077"/>
                <a:gd name="connsiteX106" fmla="*/ 907395 w 1497196"/>
                <a:gd name="connsiteY106" fmla="*/ 633594 h 1487077"/>
                <a:gd name="connsiteX107" fmla="*/ 908740 w 1497196"/>
                <a:gd name="connsiteY107" fmla="*/ 633634 h 1487077"/>
                <a:gd name="connsiteX108" fmla="*/ 933029 w 1497196"/>
                <a:gd name="connsiteY108" fmla="*/ 659414 h 1487077"/>
                <a:gd name="connsiteX109" fmla="*/ 931974 w 1497196"/>
                <a:gd name="connsiteY109" fmla="*/ 694818 h 1487077"/>
                <a:gd name="connsiteX110" fmla="*/ 907395 w 1497196"/>
                <a:gd name="connsiteY110" fmla="*/ 717976 h 1487077"/>
                <a:gd name="connsiteX111" fmla="*/ 907395 w 1497196"/>
                <a:gd name="connsiteY111" fmla="*/ 810081 h 1487077"/>
                <a:gd name="connsiteX112" fmla="*/ 983166 w 1497196"/>
                <a:gd name="connsiteY112" fmla="*/ 1092860 h 1487077"/>
                <a:gd name="connsiteX113" fmla="*/ 1022463 w 1497196"/>
                <a:gd name="connsiteY113" fmla="*/ 1082329 h 1487077"/>
                <a:gd name="connsiteX114" fmla="*/ 1076444 w 1497196"/>
                <a:gd name="connsiteY114" fmla="*/ 1113495 h 1487077"/>
                <a:gd name="connsiteX115" fmla="*/ 1096877 w 1497196"/>
                <a:gd name="connsiteY115" fmla="*/ 1189752 h 1487077"/>
                <a:gd name="connsiteX116" fmla="*/ 1096878 w 1497196"/>
                <a:gd name="connsiteY116" fmla="*/ 1189752 h 1487077"/>
                <a:gd name="connsiteX117" fmla="*/ 1108057 w 1497196"/>
                <a:gd name="connsiteY117" fmla="*/ 1231475 h 1487077"/>
                <a:gd name="connsiteX118" fmla="*/ 1100346 w 1497196"/>
                <a:gd name="connsiteY118" fmla="*/ 1233541 h 1487077"/>
                <a:gd name="connsiteX119" fmla="*/ 1145635 w 1497196"/>
                <a:gd name="connsiteY119" fmla="*/ 1326222 h 1487077"/>
                <a:gd name="connsiteX120" fmla="*/ 921701 w 1497196"/>
                <a:gd name="connsiteY120" fmla="*/ 1386223 h 1487077"/>
                <a:gd name="connsiteX121" fmla="*/ 914583 w 1497196"/>
                <a:gd name="connsiteY121" fmla="*/ 1283316 h 1487077"/>
                <a:gd name="connsiteX122" fmla="*/ 907395 w 1497196"/>
                <a:gd name="connsiteY122" fmla="*/ 1285242 h 1487077"/>
                <a:gd name="connsiteX123" fmla="*/ 907395 w 1497196"/>
                <a:gd name="connsiteY123" fmla="*/ 1389570 h 1487077"/>
                <a:gd name="connsiteX124" fmla="*/ 842581 w 1497196"/>
                <a:gd name="connsiteY124" fmla="*/ 1389570 h 1487077"/>
                <a:gd name="connsiteX125" fmla="*/ 842581 w 1497196"/>
                <a:gd name="connsiteY125" fmla="*/ 743264 h 1487077"/>
                <a:gd name="connsiteX126" fmla="*/ 697586 w 1497196"/>
                <a:gd name="connsiteY126" fmla="*/ 798325 h 1487077"/>
                <a:gd name="connsiteX127" fmla="*/ 662182 w 1497196"/>
                <a:gd name="connsiteY127" fmla="*/ 797271 h 1487077"/>
                <a:gd name="connsiteX128" fmla="*/ 660839 w 1497196"/>
                <a:gd name="connsiteY128" fmla="*/ 795845 h 1487077"/>
                <a:gd name="connsiteX129" fmla="*/ 658875 w 1497196"/>
                <a:gd name="connsiteY129" fmla="*/ 795787 h 1487077"/>
                <a:gd name="connsiteX130" fmla="*/ 637507 w 1497196"/>
                <a:gd name="connsiteY130" fmla="*/ 773107 h 1487077"/>
                <a:gd name="connsiteX131" fmla="*/ 637507 w 1497196"/>
                <a:gd name="connsiteY131" fmla="*/ 922047 h 1487077"/>
                <a:gd name="connsiteX132" fmla="*/ 636317 w 1497196"/>
                <a:gd name="connsiteY132" fmla="*/ 927943 h 1487077"/>
                <a:gd name="connsiteX133" fmla="*/ 637364 w 1497196"/>
                <a:gd name="connsiteY133" fmla="*/ 933130 h 1487077"/>
                <a:gd name="connsiteX134" fmla="*/ 637363 w 1497196"/>
                <a:gd name="connsiteY134" fmla="*/ 1351215 h 1487077"/>
                <a:gd name="connsiteX135" fmla="*/ 586734 w 1497196"/>
                <a:gd name="connsiteY135" fmla="*/ 1401844 h 1487077"/>
                <a:gd name="connsiteX136" fmla="*/ 586735 w 1497196"/>
                <a:gd name="connsiteY136" fmla="*/ 1401843 h 1487077"/>
                <a:gd name="connsiteX137" fmla="*/ 536106 w 1497196"/>
                <a:gd name="connsiteY137" fmla="*/ 1351214 h 1487077"/>
                <a:gd name="connsiteX138" fmla="*/ 536106 w 1497196"/>
                <a:gd name="connsiteY138" fmla="*/ 1025367 h 1487077"/>
                <a:gd name="connsiteX139" fmla="*/ 533702 w 1497196"/>
                <a:gd name="connsiteY139" fmla="*/ 1025852 h 1487077"/>
                <a:gd name="connsiteX140" fmla="*/ 509242 w 1497196"/>
                <a:gd name="connsiteY140" fmla="*/ 1020914 h 1487077"/>
                <a:gd name="connsiteX141" fmla="*/ 419134 w 1497196"/>
                <a:gd name="connsiteY141" fmla="*/ 1357196 h 1487077"/>
                <a:gd name="connsiteX142" fmla="*/ 395545 w 1497196"/>
                <a:gd name="connsiteY142" fmla="*/ 1387938 h 1487077"/>
                <a:gd name="connsiteX143" fmla="*/ 373842 w 1497196"/>
                <a:gd name="connsiteY143" fmla="*/ 1390796 h 1487077"/>
                <a:gd name="connsiteX144" fmla="*/ 373842 w 1497196"/>
                <a:gd name="connsiteY144" fmla="*/ 1482682 h 1487077"/>
                <a:gd name="connsiteX145" fmla="*/ 329320 w 1497196"/>
                <a:gd name="connsiteY145" fmla="*/ 1486430 h 1487077"/>
                <a:gd name="connsiteX146" fmla="*/ 329320 w 1497196"/>
                <a:gd name="connsiteY146" fmla="*/ 1487077 h 1487077"/>
                <a:gd name="connsiteX147" fmla="*/ 327875 w 1497196"/>
                <a:gd name="connsiteY147" fmla="*/ 1486552 h 1487077"/>
                <a:gd name="connsiteX148" fmla="*/ 321648 w 1497196"/>
                <a:gd name="connsiteY148" fmla="*/ 1487076 h 1487077"/>
                <a:gd name="connsiteX149" fmla="*/ 321648 w 1497196"/>
                <a:gd name="connsiteY149" fmla="*/ 1484287 h 1487077"/>
                <a:gd name="connsiteX150" fmla="*/ 64099 w 1497196"/>
                <a:gd name="connsiteY150" fmla="*/ 1390646 h 1487077"/>
                <a:gd name="connsiteX151" fmla="*/ 64099 w 1497196"/>
                <a:gd name="connsiteY151" fmla="*/ 1389570 h 1487077"/>
                <a:gd name="connsiteX152" fmla="*/ 0 w 1497196"/>
                <a:gd name="connsiteY152" fmla="*/ 1389570 h 1487077"/>
                <a:gd name="connsiteX153" fmla="*/ 0 w 1497196"/>
                <a:gd name="connsiteY153" fmla="*/ 28478 h 1487077"/>
                <a:gd name="connsiteX154" fmla="*/ 250997 w 1497196"/>
                <a:gd name="connsiteY154" fmla="*/ 28478 h 1487077"/>
                <a:gd name="connsiteX155" fmla="*/ 321648 w 1497196"/>
                <a:gd name="connsiteY155" fmla="*/ 2790 h 1487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497196" h="1487077">
                  <a:moveTo>
                    <a:pt x="1212630" y="1322635"/>
                  </a:moveTo>
                  <a:lnTo>
                    <a:pt x="1237307" y="1350348"/>
                  </a:lnTo>
                  <a:lnTo>
                    <a:pt x="1255611" y="1324388"/>
                  </a:lnTo>
                  <a:lnTo>
                    <a:pt x="1263541" y="1344453"/>
                  </a:lnTo>
                  <a:lnTo>
                    <a:pt x="1297761" y="1324808"/>
                  </a:lnTo>
                  <a:cubicBezTo>
                    <a:pt x="1293038" y="1336956"/>
                    <a:pt x="1288309" y="1349095"/>
                    <a:pt x="1283585" y="1361242"/>
                  </a:cubicBezTo>
                  <a:lnTo>
                    <a:pt x="1315304" y="1353130"/>
                  </a:lnTo>
                  <a:lnTo>
                    <a:pt x="1295965" y="1370678"/>
                  </a:lnTo>
                  <a:lnTo>
                    <a:pt x="1335044" y="1384315"/>
                  </a:lnTo>
                  <a:lnTo>
                    <a:pt x="1294471" y="1390600"/>
                  </a:lnTo>
                  <a:lnTo>
                    <a:pt x="1300169" y="1405900"/>
                  </a:lnTo>
                  <a:lnTo>
                    <a:pt x="1283783" y="1407774"/>
                  </a:lnTo>
                  <a:lnTo>
                    <a:pt x="1295586" y="1435278"/>
                  </a:lnTo>
                  <a:lnTo>
                    <a:pt x="1266377" y="1416567"/>
                  </a:lnTo>
                  <a:cubicBezTo>
                    <a:pt x="1265014" y="1423282"/>
                    <a:pt x="1263646" y="1429989"/>
                    <a:pt x="1262284" y="1436704"/>
                  </a:cubicBezTo>
                  <a:lnTo>
                    <a:pt x="1244506" y="1420659"/>
                  </a:lnTo>
                  <a:lnTo>
                    <a:pt x="1234099" y="1437918"/>
                  </a:lnTo>
                  <a:lnTo>
                    <a:pt x="1224097" y="1424163"/>
                  </a:lnTo>
                  <a:lnTo>
                    <a:pt x="1210332" y="1436301"/>
                  </a:lnTo>
                  <a:lnTo>
                    <a:pt x="1204843" y="1423210"/>
                  </a:lnTo>
                  <a:lnTo>
                    <a:pt x="1177858" y="1439065"/>
                  </a:lnTo>
                  <a:cubicBezTo>
                    <a:pt x="1179941" y="1431783"/>
                    <a:pt x="1182016" y="1424498"/>
                    <a:pt x="1184099" y="1417216"/>
                  </a:cubicBezTo>
                  <a:lnTo>
                    <a:pt x="1158461" y="1405845"/>
                  </a:lnTo>
                  <a:lnTo>
                    <a:pt x="1179040" y="1395142"/>
                  </a:lnTo>
                  <a:lnTo>
                    <a:pt x="1159215" y="1370900"/>
                  </a:lnTo>
                  <a:lnTo>
                    <a:pt x="1191562" y="1372383"/>
                  </a:lnTo>
                  <a:lnTo>
                    <a:pt x="1177756" y="1344220"/>
                  </a:lnTo>
                  <a:lnTo>
                    <a:pt x="1210345" y="1351700"/>
                  </a:lnTo>
                  <a:close/>
                  <a:moveTo>
                    <a:pt x="1405361" y="1284885"/>
                  </a:moveTo>
                  <a:lnTo>
                    <a:pt x="1421469" y="1317715"/>
                  </a:lnTo>
                  <a:lnTo>
                    <a:pt x="1434874" y="1309980"/>
                  </a:lnTo>
                  <a:lnTo>
                    <a:pt x="1440736" y="1323367"/>
                  </a:lnTo>
                  <a:lnTo>
                    <a:pt x="1464449" y="1308153"/>
                  </a:lnTo>
                  <a:lnTo>
                    <a:pt x="1453549" y="1336275"/>
                  </a:lnTo>
                  <a:cubicBezTo>
                    <a:pt x="1460387" y="1336122"/>
                    <a:pt x="1467218" y="1335975"/>
                    <a:pt x="1474056" y="1335821"/>
                  </a:cubicBezTo>
                  <a:lnTo>
                    <a:pt x="1462913" y="1353836"/>
                  </a:lnTo>
                  <a:lnTo>
                    <a:pt x="1482193" y="1359236"/>
                  </a:lnTo>
                  <a:lnTo>
                    <a:pt x="1471347" y="1370284"/>
                  </a:lnTo>
                  <a:lnTo>
                    <a:pt x="1486498" y="1379491"/>
                  </a:lnTo>
                  <a:lnTo>
                    <a:pt x="1475181" y="1386624"/>
                  </a:lnTo>
                  <a:lnTo>
                    <a:pt x="1497196" y="1406206"/>
                  </a:lnTo>
                  <a:cubicBezTo>
                    <a:pt x="1489631" y="1405864"/>
                    <a:pt x="1482066" y="1405529"/>
                    <a:pt x="1474501" y="1405188"/>
                  </a:cubicBezTo>
                  <a:lnTo>
                    <a:pt x="1469825" y="1428895"/>
                  </a:lnTo>
                  <a:lnTo>
                    <a:pt x="1454378" y="1413695"/>
                  </a:lnTo>
                  <a:lnTo>
                    <a:pt x="1435805" y="1435010"/>
                  </a:lnTo>
                  <a:lnTo>
                    <a:pt x="1429250" y="1407582"/>
                  </a:lnTo>
                  <a:lnTo>
                    <a:pt x="1405395" y="1424604"/>
                  </a:lnTo>
                  <a:lnTo>
                    <a:pt x="1404587" y="1395815"/>
                  </a:lnTo>
                  <a:lnTo>
                    <a:pt x="1375881" y="1399509"/>
                  </a:lnTo>
                  <a:lnTo>
                    <a:pt x="1396617" y="1373453"/>
                  </a:lnTo>
                  <a:lnTo>
                    <a:pt x="1366961" y="1363106"/>
                  </a:lnTo>
                  <a:lnTo>
                    <a:pt x="1384430" y="1352578"/>
                  </a:lnTo>
                  <a:lnTo>
                    <a:pt x="1356957" y="1327658"/>
                  </a:lnTo>
                  <a:cubicBezTo>
                    <a:pt x="1369885" y="1329275"/>
                    <a:pt x="1382805" y="1330900"/>
                    <a:pt x="1395734" y="1332518"/>
                  </a:cubicBezTo>
                  <a:lnTo>
                    <a:pt x="1380044" y="1307470"/>
                  </a:lnTo>
                  <a:lnTo>
                    <a:pt x="1401811" y="1320308"/>
                  </a:lnTo>
                  <a:close/>
                  <a:moveTo>
                    <a:pt x="907395" y="959846"/>
                  </a:moveTo>
                  <a:lnTo>
                    <a:pt x="907395" y="1113162"/>
                  </a:lnTo>
                  <a:lnTo>
                    <a:pt x="945724" y="1102891"/>
                  </a:lnTo>
                  <a:close/>
                  <a:moveTo>
                    <a:pt x="808578" y="591055"/>
                  </a:moveTo>
                  <a:lnTo>
                    <a:pt x="720789" y="678843"/>
                  </a:lnTo>
                  <a:lnTo>
                    <a:pt x="701937" y="686652"/>
                  </a:lnTo>
                  <a:lnTo>
                    <a:pt x="705593" y="696279"/>
                  </a:lnTo>
                  <a:lnTo>
                    <a:pt x="824658" y="651065"/>
                  </a:lnTo>
                  <a:close/>
                  <a:moveTo>
                    <a:pt x="842581" y="557051"/>
                  </a:moveTo>
                  <a:lnTo>
                    <a:pt x="840227" y="559406"/>
                  </a:lnTo>
                  <a:lnTo>
                    <a:pt x="842581" y="568193"/>
                  </a:lnTo>
                  <a:close/>
                  <a:moveTo>
                    <a:pt x="373842" y="93291"/>
                  </a:moveTo>
                  <a:lnTo>
                    <a:pt x="373842" y="1135003"/>
                  </a:lnTo>
                  <a:lnTo>
                    <a:pt x="429536" y="927150"/>
                  </a:lnTo>
                  <a:lnTo>
                    <a:pt x="430525" y="925159"/>
                  </a:lnTo>
                  <a:lnTo>
                    <a:pt x="429897" y="922047"/>
                  </a:lnTo>
                  <a:lnTo>
                    <a:pt x="429897" y="517023"/>
                  </a:lnTo>
                  <a:cubicBezTo>
                    <a:pt x="429897" y="474025"/>
                    <a:pt x="456039" y="437134"/>
                    <a:pt x="493296" y="421375"/>
                  </a:cubicBezTo>
                  <a:lnTo>
                    <a:pt x="517627" y="416463"/>
                  </a:lnTo>
                  <a:lnTo>
                    <a:pt x="472390" y="407330"/>
                  </a:lnTo>
                  <a:cubicBezTo>
                    <a:pt x="415854" y="383418"/>
                    <a:pt x="376185" y="327437"/>
                    <a:pt x="376185" y="262191"/>
                  </a:cubicBezTo>
                  <a:cubicBezTo>
                    <a:pt x="376185" y="175196"/>
                    <a:pt x="446708" y="104673"/>
                    <a:pt x="533703" y="104673"/>
                  </a:cubicBezTo>
                  <a:cubicBezTo>
                    <a:pt x="620698" y="104673"/>
                    <a:pt x="691221" y="175196"/>
                    <a:pt x="691221" y="262191"/>
                  </a:cubicBezTo>
                  <a:cubicBezTo>
                    <a:pt x="691221" y="327437"/>
                    <a:pt x="651552" y="383418"/>
                    <a:pt x="595016" y="407330"/>
                  </a:cubicBezTo>
                  <a:lnTo>
                    <a:pt x="549778" y="416463"/>
                  </a:lnTo>
                  <a:lnTo>
                    <a:pt x="574108" y="421375"/>
                  </a:lnTo>
                  <a:cubicBezTo>
                    <a:pt x="611365" y="437134"/>
                    <a:pt x="637507" y="474025"/>
                    <a:pt x="637507" y="517023"/>
                  </a:cubicBezTo>
                  <a:lnTo>
                    <a:pt x="637507" y="523884"/>
                  </a:lnTo>
                  <a:lnTo>
                    <a:pt x="641894" y="528540"/>
                  </a:lnTo>
                  <a:lnTo>
                    <a:pt x="647765" y="543999"/>
                  </a:lnTo>
                  <a:lnTo>
                    <a:pt x="686252" y="582486"/>
                  </a:lnTo>
                  <a:lnTo>
                    <a:pt x="780917" y="487822"/>
                  </a:lnTo>
                  <a:lnTo>
                    <a:pt x="742545" y="344617"/>
                  </a:lnTo>
                  <a:cubicBezTo>
                    <a:pt x="741622" y="341171"/>
                    <a:pt x="743667" y="337629"/>
                    <a:pt x="747113" y="336706"/>
                  </a:cubicBezTo>
                  <a:lnTo>
                    <a:pt x="772075" y="330017"/>
                  </a:lnTo>
                  <a:cubicBezTo>
                    <a:pt x="775521" y="329094"/>
                    <a:pt x="779063" y="331139"/>
                    <a:pt x="779986" y="334585"/>
                  </a:cubicBezTo>
                  <a:lnTo>
                    <a:pt x="812566" y="456173"/>
                  </a:lnTo>
                  <a:lnTo>
                    <a:pt x="813128" y="455610"/>
                  </a:lnTo>
                  <a:lnTo>
                    <a:pt x="842581" y="443410"/>
                  </a:lnTo>
                  <a:lnTo>
                    <a:pt x="842581" y="93291"/>
                  </a:lnTo>
                  <a:close/>
                  <a:moveTo>
                    <a:pt x="64814" y="93291"/>
                  </a:moveTo>
                  <a:lnTo>
                    <a:pt x="64814" y="96173"/>
                  </a:lnTo>
                  <a:lnTo>
                    <a:pt x="72739" y="93291"/>
                  </a:lnTo>
                  <a:close/>
                  <a:moveTo>
                    <a:pt x="321648" y="0"/>
                  </a:moveTo>
                  <a:lnTo>
                    <a:pt x="327879" y="525"/>
                  </a:lnTo>
                  <a:lnTo>
                    <a:pt x="329320" y="1"/>
                  </a:lnTo>
                  <a:lnTo>
                    <a:pt x="329320" y="645"/>
                  </a:lnTo>
                  <a:lnTo>
                    <a:pt x="373842" y="4395"/>
                  </a:lnTo>
                  <a:lnTo>
                    <a:pt x="373842" y="28478"/>
                  </a:lnTo>
                  <a:lnTo>
                    <a:pt x="907395" y="28478"/>
                  </a:lnTo>
                  <a:lnTo>
                    <a:pt x="907395" y="633594"/>
                  </a:lnTo>
                  <a:lnTo>
                    <a:pt x="908740" y="633634"/>
                  </a:lnTo>
                  <a:cubicBezTo>
                    <a:pt x="919543" y="638490"/>
                    <a:pt x="928492" y="647467"/>
                    <a:pt x="933029" y="659414"/>
                  </a:cubicBezTo>
                  <a:cubicBezTo>
                    <a:pt x="937566" y="671361"/>
                    <a:pt x="936830" y="684016"/>
                    <a:pt x="931974" y="694818"/>
                  </a:cubicBezTo>
                  <a:lnTo>
                    <a:pt x="907395" y="717976"/>
                  </a:lnTo>
                  <a:lnTo>
                    <a:pt x="907395" y="810081"/>
                  </a:lnTo>
                  <a:lnTo>
                    <a:pt x="983166" y="1092860"/>
                  </a:lnTo>
                  <a:lnTo>
                    <a:pt x="1022463" y="1082329"/>
                  </a:lnTo>
                  <a:lnTo>
                    <a:pt x="1076444" y="1113495"/>
                  </a:lnTo>
                  <a:lnTo>
                    <a:pt x="1096877" y="1189752"/>
                  </a:lnTo>
                  <a:lnTo>
                    <a:pt x="1096878" y="1189752"/>
                  </a:lnTo>
                  <a:lnTo>
                    <a:pt x="1108057" y="1231475"/>
                  </a:lnTo>
                  <a:lnTo>
                    <a:pt x="1100346" y="1233541"/>
                  </a:lnTo>
                  <a:lnTo>
                    <a:pt x="1145635" y="1326222"/>
                  </a:lnTo>
                  <a:lnTo>
                    <a:pt x="921701" y="1386223"/>
                  </a:lnTo>
                  <a:lnTo>
                    <a:pt x="914583" y="1283316"/>
                  </a:lnTo>
                  <a:lnTo>
                    <a:pt x="907395" y="1285242"/>
                  </a:lnTo>
                  <a:lnTo>
                    <a:pt x="907395" y="1389570"/>
                  </a:lnTo>
                  <a:lnTo>
                    <a:pt x="842581" y="1389570"/>
                  </a:lnTo>
                  <a:lnTo>
                    <a:pt x="842581" y="743264"/>
                  </a:lnTo>
                  <a:lnTo>
                    <a:pt x="697586" y="798325"/>
                  </a:lnTo>
                  <a:cubicBezTo>
                    <a:pt x="685639" y="802862"/>
                    <a:pt x="672985" y="802127"/>
                    <a:pt x="662182" y="797271"/>
                  </a:cubicBezTo>
                  <a:lnTo>
                    <a:pt x="660839" y="795845"/>
                  </a:lnTo>
                  <a:lnTo>
                    <a:pt x="658875" y="795787"/>
                  </a:lnTo>
                  <a:lnTo>
                    <a:pt x="637507" y="773107"/>
                  </a:lnTo>
                  <a:lnTo>
                    <a:pt x="637507" y="922047"/>
                  </a:lnTo>
                  <a:lnTo>
                    <a:pt x="636317" y="927943"/>
                  </a:lnTo>
                  <a:lnTo>
                    <a:pt x="637364" y="933130"/>
                  </a:lnTo>
                  <a:cubicBezTo>
                    <a:pt x="637364" y="1072492"/>
                    <a:pt x="637363" y="1211853"/>
                    <a:pt x="637363" y="1351215"/>
                  </a:cubicBezTo>
                  <a:cubicBezTo>
                    <a:pt x="637363" y="1379177"/>
                    <a:pt x="614696" y="1401844"/>
                    <a:pt x="586734" y="1401844"/>
                  </a:cubicBezTo>
                  <a:lnTo>
                    <a:pt x="586735" y="1401843"/>
                  </a:lnTo>
                  <a:cubicBezTo>
                    <a:pt x="558773" y="1401843"/>
                    <a:pt x="536106" y="1379176"/>
                    <a:pt x="536106" y="1351214"/>
                  </a:cubicBezTo>
                  <a:lnTo>
                    <a:pt x="536106" y="1025367"/>
                  </a:lnTo>
                  <a:lnTo>
                    <a:pt x="533702" y="1025852"/>
                  </a:lnTo>
                  <a:lnTo>
                    <a:pt x="509242" y="1020914"/>
                  </a:lnTo>
                  <a:lnTo>
                    <a:pt x="419134" y="1357196"/>
                  </a:lnTo>
                  <a:cubicBezTo>
                    <a:pt x="415516" y="1370701"/>
                    <a:pt x="406766" y="1381460"/>
                    <a:pt x="395545" y="1387938"/>
                  </a:cubicBezTo>
                  <a:lnTo>
                    <a:pt x="373842" y="1390796"/>
                  </a:lnTo>
                  <a:lnTo>
                    <a:pt x="373842" y="1482682"/>
                  </a:lnTo>
                  <a:lnTo>
                    <a:pt x="329320" y="1486430"/>
                  </a:lnTo>
                  <a:lnTo>
                    <a:pt x="329320" y="1487077"/>
                  </a:lnTo>
                  <a:lnTo>
                    <a:pt x="327875" y="1486552"/>
                  </a:lnTo>
                  <a:lnTo>
                    <a:pt x="321648" y="1487076"/>
                  </a:lnTo>
                  <a:lnTo>
                    <a:pt x="321648" y="1484287"/>
                  </a:lnTo>
                  <a:lnTo>
                    <a:pt x="64099" y="1390646"/>
                  </a:lnTo>
                  <a:lnTo>
                    <a:pt x="64099" y="1389570"/>
                  </a:lnTo>
                  <a:lnTo>
                    <a:pt x="0" y="1389570"/>
                  </a:lnTo>
                  <a:lnTo>
                    <a:pt x="0" y="28478"/>
                  </a:lnTo>
                  <a:lnTo>
                    <a:pt x="250997" y="28478"/>
                  </a:lnTo>
                  <a:lnTo>
                    <a:pt x="321648" y="2790"/>
                  </a:ln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7893610" y="4734959"/>
            <a:ext cx="1575175" cy="1575175"/>
            <a:chOff x="7893610" y="4734959"/>
            <a:chExt cx="1575175" cy="1575175"/>
          </a:xfrm>
        </p:grpSpPr>
        <p:sp>
          <p:nvSpPr>
            <p:cNvPr id="300" name="禁止 421"/>
            <p:cNvSpPr/>
            <p:nvPr/>
          </p:nvSpPr>
          <p:spPr>
            <a:xfrm>
              <a:off x="7893610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1" name="グループ化 170"/>
            <p:cNvGrpSpPr/>
            <p:nvPr/>
          </p:nvGrpSpPr>
          <p:grpSpPr>
            <a:xfrm>
              <a:off x="8199867" y="4914003"/>
              <a:ext cx="944134" cy="1055038"/>
              <a:chOff x="560388" y="2881227"/>
              <a:chExt cx="1755353" cy="1961550"/>
            </a:xfrm>
          </p:grpSpPr>
          <p:grpSp>
            <p:nvGrpSpPr>
              <p:cNvPr id="172" name="グループ化 171"/>
              <p:cNvGrpSpPr/>
              <p:nvPr/>
            </p:nvGrpSpPr>
            <p:grpSpPr>
              <a:xfrm>
                <a:off x="560388" y="2881227"/>
                <a:ext cx="1755353" cy="1961550"/>
                <a:chOff x="384531" y="4512496"/>
                <a:chExt cx="1755353" cy="1961550"/>
              </a:xfrm>
            </p:grpSpPr>
            <p:sp>
              <p:nvSpPr>
                <p:cNvPr id="174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円/楕円 5"/>
                <p:cNvSpPr/>
                <p:nvPr/>
              </p:nvSpPr>
              <p:spPr>
                <a:xfrm>
                  <a:off x="384531" y="4875167"/>
                  <a:ext cx="1755353" cy="1598879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円/楕円 164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ゴミ</a:t>
                </a:r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893610" y="863714"/>
            <a:ext cx="1575175" cy="1575175"/>
            <a:chOff x="7893610" y="863714"/>
            <a:chExt cx="1575175" cy="1575175"/>
          </a:xfrm>
        </p:grpSpPr>
        <p:sp>
          <p:nvSpPr>
            <p:cNvPr id="179" name="禁止 421"/>
            <p:cNvSpPr/>
            <p:nvPr/>
          </p:nvSpPr>
          <p:spPr>
            <a:xfrm>
              <a:off x="7893610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86" name="グループ化 185"/>
            <p:cNvGrpSpPr/>
            <p:nvPr/>
          </p:nvGrpSpPr>
          <p:grpSpPr>
            <a:xfrm>
              <a:off x="8085511" y="1119499"/>
              <a:ext cx="1165874" cy="868526"/>
              <a:chOff x="949307" y="1073276"/>
              <a:chExt cx="3868905" cy="2882169"/>
            </a:xfrm>
          </p:grpSpPr>
          <p:sp>
            <p:nvSpPr>
              <p:cNvPr id="187" name="正方形/長方形 186"/>
              <p:cNvSpPr/>
              <p:nvPr/>
            </p:nvSpPr>
            <p:spPr>
              <a:xfrm rot="900000">
                <a:off x="3483915" y="1073276"/>
                <a:ext cx="139208" cy="104533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台形 187"/>
              <p:cNvSpPr/>
              <p:nvPr/>
            </p:nvSpPr>
            <p:spPr>
              <a:xfrm rot="10800000">
                <a:off x="2465152" y="1735059"/>
                <a:ext cx="1443325" cy="1810657"/>
              </a:xfrm>
              <a:prstGeom prst="trapezoid">
                <a:avLst>
                  <a:gd name="adj" fmla="val 20549"/>
                </a:avLst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台形 188"/>
              <p:cNvSpPr/>
              <p:nvPr/>
            </p:nvSpPr>
            <p:spPr>
              <a:xfrm>
                <a:off x="2395756" y="1599290"/>
                <a:ext cx="1560351" cy="271540"/>
              </a:xfrm>
              <a:prstGeom prst="trapezoid">
                <a:avLst>
                  <a:gd name="adj" fmla="val 11195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" name="台形 189"/>
              <p:cNvSpPr/>
              <p:nvPr/>
            </p:nvSpPr>
            <p:spPr>
              <a:xfrm rot="10800000">
                <a:off x="1052268" y="2676373"/>
                <a:ext cx="1711779" cy="1030514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" name="円/楕円 8"/>
              <p:cNvSpPr/>
              <p:nvPr/>
            </p:nvSpPr>
            <p:spPr>
              <a:xfrm>
                <a:off x="1565257" y="1599290"/>
                <a:ext cx="685800" cy="897774"/>
              </a:xfrm>
              <a:custGeom>
                <a:avLst/>
                <a:gdLst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609600 h 958850"/>
                  <a:gd name="connsiteX1" fmla="*/ 342900 w 698500"/>
                  <a:gd name="connsiteY1" fmla="*/ 0 h 958850"/>
                  <a:gd name="connsiteX2" fmla="*/ 698500 w 698500"/>
                  <a:gd name="connsiteY2" fmla="*/ 609600 h 958850"/>
                  <a:gd name="connsiteX3" fmla="*/ 349250 w 698500"/>
                  <a:gd name="connsiteY3" fmla="*/ 958850 h 958850"/>
                  <a:gd name="connsiteX4" fmla="*/ 0 w 698500"/>
                  <a:gd name="connsiteY4" fmla="*/ 609600 h 958850"/>
                  <a:gd name="connsiteX0" fmla="*/ 0 w 698500"/>
                  <a:gd name="connsiteY0" fmla="*/ 609600 h 958850"/>
                  <a:gd name="connsiteX1" fmla="*/ 342900 w 698500"/>
                  <a:gd name="connsiteY1" fmla="*/ 0 h 958850"/>
                  <a:gd name="connsiteX2" fmla="*/ 698500 w 698500"/>
                  <a:gd name="connsiteY2" fmla="*/ 609600 h 958850"/>
                  <a:gd name="connsiteX3" fmla="*/ 349250 w 698500"/>
                  <a:gd name="connsiteY3" fmla="*/ 958850 h 958850"/>
                  <a:gd name="connsiteX4" fmla="*/ 0 w 698500"/>
                  <a:gd name="connsiteY4" fmla="*/ 609600 h 958850"/>
                  <a:gd name="connsiteX0" fmla="*/ 0 w 698500"/>
                  <a:gd name="connsiteY0" fmla="*/ 609600 h 914400"/>
                  <a:gd name="connsiteX1" fmla="*/ 342900 w 698500"/>
                  <a:gd name="connsiteY1" fmla="*/ 0 h 914400"/>
                  <a:gd name="connsiteX2" fmla="*/ 698500 w 698500"/>
                  <a:gd name="connsiteY2" fmla="*/ 609600 h 914400"/>
                  <a:gd name="connsiteX3" fmla="*/ 355600 w 698500"/>
                  <a:gd name="connsiteY3" fmla="*/ 914400 h 914400"/>
                  <a:gd name="connsiteX4" fmla="*/ 0 w 698500"/>
                  <a:gd name="connsiteY4" fmla="*/ 60960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914400">
                    <a:moveTo>
                      <a:pt x="0" y="609600"/>
                    </a:moveTo>
                    <a:cubicBezTo>
                      <a:pt x="0" y="416715"/>
                      <a:pt x="219865" y="0"/>
                      <a:pt x="342900" y="0"/>
                    </a:cubicBezTo>
                    <a:cubicBezTo>
                      <a:pt x="465935" y="0"/>
                      <a:pt x="698500" y="416715"/>
                      <a:pt x="698500" y="609600"/>
                    </a:cubicBezTo>
                    <a:cubicBezTo>
                      <a:pt x="698500" y="802485"/>
                      <a:pt x="548485" y="914400"/>
                      <a:pt x="355600" y="914400"/>
                    </a:cubicBezTo>
                    <a:cubicBezTo>
                      <a:pt x="162715" y="914400"/>
                      <a:pt x="0" y="802485"/>
                      <a:pt x="0" y="6096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" name="フリーフォーム 231"/>
              <p:cNvSpPr/>
              <p:nvPr/>
            </p:nvSpPr>
            <p:spPr>
              <a:xfrm>
                <a:off x="949307" y="2334380"/>
                <a:ext cx="1917700" cy="590550"/>
              </a:xfrm>
              <a:custGeom>
                <a:avLst/>
                <a:gdLst>
                  <a:gd name="connsiteX0" fmla="*/ 307975 w 1917700"/>
                  <a:gd name="connsiteY0" fmla="*/ 0 h 590550"/>
                  <a:gd name="connsiteX1" fmla="*/ 427853 w 1917700"/>
                  <a:gd name="connsiteY1" fmla="*/ 23204 h 590550"/>
                  <a:gd name="connsiteX2" fmla="*/ 470693 w 1917700"/>
                  <a:gd name="connsiteY2" fmla="*/ 45499 h 590550"/>
                  <a:gd name="connsiteX3" fmla="*/ 513534 w 1917700"/>
                  <a:gd name="connsiteY3" fmla="*/ 23204 h 590550"/>
                  <a:gd name="connsiteX4" fmla="*/ 633412 w 1917700"/>
                  <a:gd name="connsiteY4" fmla="*/ 0 h 590550"/>
                  <a:gd name="connsiteX5" fmla="*/ 753290 w 1917700"/>
                  <a:gd name="connsiteY5" fmla="*/ 23204 h 590550"/>
                  <a:gd name="connsiteX6" fmla="*/ 796130 w 1917700"/>
                  <a:gd name="connsiteY6" fmla="*/ 45499 h 590550"/>
                  <a:gd name="connsiteX7" fmla="*/ 838971 w 1917700"/>
                  <a:gd name="connsiteY7" fmla="*/ 23204 h 590550"/>
                  <a:gd name="connsiteX8" fmla="*/ 958849 w 1917700"/>
                  <a:gd name="connsiteY8" fmla="*/ 0 h 590550"/>
                  <a:gd name="connsiteX9" fmla="*/ 1078727 w 1917700"/>
                  <a:gd name="connsiteY9" fmla="*/ 23204 h 590550"/>
                  <a:gd name="connsiteX10" fmla="*/ 1121567 w 1917700"/>
                  <a:gd name="connsiteY10" fmla="*/ 45499 h 590550"/>
                  <a:gd name="connsiteX11" fmla="*/ 1164408 w 1917700"/>
                  <a:gd name="connsiteY11" fmla="*/ 23204 h 590550"/>
                  <a:gd name="connsiteX12" fmla="*/ 1284286 w 1917700"/>
                  <a:gd name="connsiteY12" fmla="*/ 0 h 590550"/>
                  <a:gd name="connsiteX13" fmla="*/ 1404164 w 1917700"/>
                  <a:gd name="connsiteY13" fmla="*/ 23204 h 590550"/>
                  <a:gd name="connsiteX14" fmla="*/ 1447006 w 1917700"/>
                  <a:gd name="connsiteY14" fmla="*/ 45499 h 590550"/>
                  <a:gd name="connsiteX15" fmla="*/ 1489847 w 1917700"/>
                  <a:gd name="connsiteY15" fmla="*/ 23204 h 590550"/>
                  <a:gd name="connsiteX16" fmla="*/ 1609725 w 1917700"/>
                  <a:gd name="connsiteY16" fmla="*/ 0 h 590550"/>
                  <a:gd name="connsiteX17" fmla="*/ 1917700 w 1917700"/>
                  <a:gd name="connsiteY17" fmla="*/ 295275 h 590550"/>
                  <a:gd name="connsiteX18" fmla="*/ 1609725 w 1917700"/>
                  <a:gd name="connsiteY18" fmla="*/ 590550 h 590550"/>
                  <a:gd name="connsiteX19" fmla="*/ 1489847 w 1917700"/>
                  <a:gd name="connsiteY19" fmla="*/ 567346 h 590550"/>
                  <a:gd name="connsiteX20" fmla="*/ 1447006 w 1917700"/>
                  <a:gd name="connsiteY20" fmla="*/ 545051 h 590550"/>
                  <a:gd name="connsiteX21" fmla="*/ 1404164 w 1917700"/>
                  <a:gd name="connsiteY21" fmla="*/ 567346 h 590550"/>
                  <a:gd name="connsiteX22" fmla="*/ 1284286 w 1917700"/>
                  <a:gd name="connsiteY22" fmla="*/ 590550 h 590550"/>
                  <a:gd name="connsiteX23" fmla="*/ 1164408 w 1917700"/>
                  <a:gd name="connsiteY23" fmla="*/ 567346 h 590550"/>
                  <a:gd name="connsiteX24" fmla="*/ 1121567 w 1917700"/>
                  <a:gd name="connsiteY24" fmla="*/ 545052 h 590550"/>
                  <a:gd name="connsiteX25" fmla="*/ 1078727 w 1917700"/>
                  <a:gd name="connsiteY25" fmla="*/ 567346 h 590550"/>
                  <a:gd name="connsiteX26" fmla="*/ 958849 w 1917700"/>
                  <a:gd name="connsiteY26" fmla="*/ 590550 h 590550"/>
                  <a:gd name="connsiteX27" fmla="*/ 838971 w 1917700"/>
                  <a:gd name="connsiteY27" fmla="*/ 567346 h 590550"/>
                  <a:gd name="connsiteX28" fmla="*/ 796130 w 1917700"/>
                  <a:gd name="connsiteY28" fmla="*/ 545052 h 590550"/>
                  <a:gd name="connsiteX29" fmla="*/ 753290 w 1917700"/>
                  <a:gd name="connsiteY29" fmla="*/ 567346 h 590550"/>
                  <a:gd name="connsiteX30" fmla="*/ 633412 w 1917700"/>
                  <a:gd name="connsiteY30" fmla="*/ 590550 h 590550"/>
                  <a:gd name="connsiteX31" fmla="*/ 513534 w 1917700"/>
                  <a:gd name="connsiteY31" fmla="*/ 567346 h 590550"/>
                  <a:gd name="connsiteX32" fmla="*/ 470693 w 1917700"/>
                  <a:gd name="connsiteY32" fmla="*/ 545052 h 590550"/>
                  <a:gd name="connsiteX33" fmla="*/ 427853 w 1917700"/>
                  <a:gd name="connsiteY33" fmla="*/ 567346 h 590550"/>
                  <a:gd name="connsiteX34" fmla="*/ 307975 w 1917700"/>
                  <a:gd name="connsiteY34" fmla="*/ 590550 h 590550"/>
                  <a:gd name="connsiteX35" fmla="*/ 0 w 1917700"/>
                  <a:gd name="connsiteY35" fmla="*/ 295275 h 590550"/>
                  <a:gd name="connsiteX36" fmla="*/ 307975 w 1917700"/>
                  <a:gd name="connsiteY36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17700" h="590550">
                    <a:moveTo>
                      <a:pt x="307975" y="0"/>
                    </a:moveTo>
                    <a:cubicBezTo>
                      <a:pt x="350497" y="0"/>
                      <a:pt x="391007" y="8263"/>
                      <a:pt x="427853" y="23204"/>
                    </a:cubicBezTo>
                    <a:lnTo>
                      <a:pt x="470693" y="45499"/>
                    </a:lnTo>
                    <a:lnTo>
                      <a:pt x="513534" y="23204"/>
                    </a:lnTo>
                    <a:cubicBezTo>
                      <a:pt x="550380" y="8263"/>
                      <a:pt x="590889" y="0"/>
                      <a:pt x="633412" y="0"/>
                    </a:cubicBezTo>
                    <a:cubicBezTo>
                      <a:pt x="675934" y="0"/>
                      <a:pt x="716444" y="8263"/>
                      <a:pt x="753290" y="23204"/>
                    </a:cubicBezTo>
                    <a:lnTo>
                      <a:pt x="796130" y="45499"/>
                    </a:lnTo>
                    <a:lnTo>
                      <a:pt x="838971" y="23204"/>
                    </a:lnTo>
                    <a:cubicBezTo>
                      <a:pt x="875817" y="8263"/>
                      <a:pt x="916326" y="0"/>
                      <a:pt x="958849" y="0"/>
                    </a:cubicBezTo>
                    <a:cubicBezTo>
                      <a:pt x="1001371" y="0"/>
                      <a:pt x="1041881" y="8263"/>
                      <a:pt x="1078727" y="23204"/>
                    </a:cubicBezTo>
                    <a:lnTo>
                      <a:pt x="1121567" y="45499"/>
                    </a:lnTo>
                    <a:lnTo>
                      <a:pt x="1164408" y="23204"/>
                    </a:lnTo>
                    <a:cubicBezTo>
                      <a:pt x="1201254" y="8263"/>
                      <a:pt x="1241763" y="0"/>
                      <a:pt x="1284286" y="0"/>
                    </a:cubicBezTo>
                    <a:cubicBezTo>
                      <a:pt x="1326809" y="0"/>
                      <a:pt x="1367318" y="8263"/>
                      <a:pt x="1404164" y="23204"/>
                    </a:cubicBezTo>
                    <a:lnTo>
                      <a:pt x="1447006" y="45499"/>
                    </a:lnTo>
                    <a:lnTo>
                      <a:pt x="1489847" y="23204"/>
                    </a:lnTo>
                    <a:cubicBezTo>
                      <a:pt x="1526693" y="8263"/>
                      <a:pt x="1567203" y="0"/>
                      <a:pt x="1609725" y="0"/>
                    </a:cubicBezTo>
                    <a:cubicBezTo>
                      <a:pt x="1779815" y="0"/>
                      <a:pt x="1917700" y="132199"/>
                      <a:pt x="1917700" y="295275"/>
                    </a:cubicBezTo>
                    <a:cubicBezTo>
                      <a:pt x="1917700" y="458351"/>
                      <a:pt x="1779815" y="590550"/>
                      <a:pt x="1609725" y="590550"/>
                    </a:cubicBezTo>
                    <a:cubicBezTo>
                      <a:pt x="1567203" y="590550"/>
                      <a:pt x="1526693" y="582288"/>
                      <a:pt x="1489847" y="567346"/>
                    </a:cubicBezTo>
                    <a:lnTo>
                      <a:pt x="1447006" y="545051"/>
                    </a:lnTo>
                    <a:lnTo>
                      <a:pt x="1404164" y="567346"/>
                    </a:lnTo>
                    <a:cubicBezTo>
                      <a:pt x="1367318" y="582288"/>
                      <a:pt x="1326809" y="590550"/>
                      <a:pt x="1284286" y="590550"/>
                    </a:cubicBezTo>
                    <a:cubicBezTo>
                      <a:pt x="1241763" y="590550"/>
                      <a:pt x="1201254" y="582288"/>
                      <a:pt x="1164408" y="567346"/>
                    </a:cubicBezTo>
                    <a:lnTo>
                      <a:pt x="1121567" y="545052"/>
                    </a:lnTo>
                    <a:lnTo>
                      <a:pt x="1078727" y="567346"/>
                    </a:lnTo>
                    <a:cubicBezTo>
                      <a:pt x="1041881" y="582288"/>
                      <a:pt x="1001371" y="590550"/>
                      <a:pt x="958849" y="590550"/>
                    </a:cubicBezTo>
                    <a:cubicBezTo>
                      <a:pt x="916326" y="590550"/>
                      <a:pt x="875817" y="582288"/>
                      <a:pt x="838971" y="567346"/>
                    </a:cubicBezTo>
                    <a:lnTo>
                      <a:pt x="796130" y="545052"/>
                    </a:lnTo>
                    <a:lnTo>
                      <a:pt x="753290" y="567346"/>
                    </a:lnTo>
                    <a:cubicBezTo>
                      <a:pt x="716444" y="582288"/>
                      <a:pt x="675934" y="590550"/>
                      <a:pt x="633412" y="590550"/>
                    </a:cubicBezTo>
                    <a:cubicBezTo>
                      <a:pt x="590889" y="590550"/>
                      <a:pt x="550380" y="582288"/>
                      <a:pt x="513534" y="567346"/>
                    </a:cubicBezTo>
                    <a:lnTo>
                      <a:pt x="470693" y="545052"/>
                    </a:lnTo>
                    <a:lnTo>
                      <a:pt x="427853" y="567346"/>
                    </a:lnTo>
                    <a:cubicBezTo>
                      <a:pt x="391007" y="582288"/>
                      <a:pt x="350497" y="590550"/>
                      <a:pt x="307975" y="590550"/>
                    </a:cubicBezTo>
                    <a:cubicBezTo>
                      <a:pt x="137885" y="590550"/>
                      <a:pt x="0" y="458351"/>
                      <a:pt x="0" y="295275"/>
                    </a:cubicBezTo>
                    <a:cubicBezTo>
                      <a:pt x="0" y="132199"/>
                      <a:pt x="137885" y="0"/>
                      <a:pt x="307975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93" name="グループ化 192"/>
              <p:cNvGrpSpPr/>
              <p:nvPr/>
            </p:nvGrpSpPr>
            <p:grpSpPr>
              <a:xfrm>
                <a:off x="2218148" y="2924930"/>
                <a:ext cx="2600064" cy="1030515"/>
                <a:chOff x="2122715" y="2980356"/>
                <a:chExt cx="3281135" cy="1300452"/>
              </a:xfrm>
            </p:grpSpPr>
            <p:sp>
              <p:nvSpPr>
                <p:cNvPr id="194" name="円/楕円 255"/>
                <p:cNvSpPr/>
                <p:nvPr/>
              </p:nvSpPr>
              <p:spPr>
                <a:xfrm>
                  <a:off x="2122715" y="3343728"/>
                  <a:ext cx="3281135" cy="937080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5" name="円/楕円 256"/>
                <p:cNvSpPr/>
                <p:nvPr/>
              </p:nvSpPr>
              <p:spPr>
                <a:xfrm rot="1952277">
                  <a:off x="2502278" y="3057811"/>
                  <a:ext cx="944335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" name="円/楕円 257"/>
                <p:cNvSpPr/>
                <p:nvPr/>
              </p:nvSpPr>
              <p:spPr>
                <a:xfrm rot="471725">
                  <a:off x="2390114" y="3606322"/>
                  <a:ext cx="914963" cy="419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7" name="円/楕円 258"/>
                <p:cNvSpPr/>
                <p:nvPr/>
              </p:nvSpPr>
              <p:spPr>
                <a:xfrm rot="19830420">
                  <a:off x="2864752" y="3290156"/>
                  <a:ext cx="1030737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" name="円/楕円 259"/>
                <p:cNvSpPr/>
                <p:nvPr/>
              </p:nvSpPr>
              <p:spPr>
                <a:xfrm rot="1800000">
                  <a:off x="3785407" y="3208508"/>
                  <a:ext cx="944335" cy="6100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円/楕円 260"/>
                <p:cNvSpPr/>
                <p:nvPr/>
              </p:nvSpPr>
              <p:spPr>
                <a:xfrm rot="20374320">
                  <a:off x="3158584" y="2980356"/>
                  <a:ext cx="944335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円/楕円 261"/>
                <p:cNvSpPr/>
                <p:nvPr/>
              </p:nvSpPr>
              <p:spPr>
                <a:xfrm rot="9815584">
                  <a:off x="4191327" y="3093950"/>
                  <a:ext cx="944335" cy="6100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円/楕円 262"/>
                <p:cNvSpPr/>
                <p:nvPr/>
              </p:nvSpPr>
              <p:spPr>
                <a:xfrm rot="21035927">
                  <a:off x="3263894" y="3632177"/>
                  <a:ext cx="914963" cy="4896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円/楕円 263"/>
                <p:cNvSpPr/>
                <p:nvPr/>
              </p:nvSpPr>
              <p:spPr>
                <a:xfrm rot="1752002">
                  <a:off x="3763700" y="3561860"/>
                  <a:ext cx="914963" cy="4896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円/楕円 264"/>
                <p:cNvSpPr/>
                <p:nvPr/>
              </p:nvSpPr>
              <p:spPr>
                <a:xfrm rot="21095751">
                  <a:off x="4252114" y="3476651"/>
                  <a:ext cx="944335" cy="4926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6056264" y="2786518"/>
            <a:ext cx="1575175" cy="1575175"/>
            <a:chOff x="6056264" y="2786518"/>
            <a:chExt cx="1575175" cy="1575175"/>
          </a:xfrm>
        </p:grpSpPr>
        <p:sp>
          <p:nvSpPr>
            <p:cNvPr id="207" name="禁止 421"/>
            <p:cNvSpPr/>
            <p:nvPr/>
          </p:nvSpPr>
          <p:spPr>
            <a:xfrm>
              <a:off x="6056264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08" name="グループ化 207"/>
            <p:cNvGrpSpPr/>
            <p:nvPr/>
          </p:nvGrpSpPr>
          <p:grpSpPr>
            <a:xfrm flipH="1">
              <a:off x="6472773" y="3079499"/>
              <a:ext cx="1010392" cy="1077851"/>
              <a:chOff x="4322930" y="3115140"/>
              <a:chExt cx="1132829" cy="1208463"/>
            </a:xfrm>
          </p:grpSpPr>
          <p:sp>
            <p:nvSpPr>
              <p:cNvPr id="209" name="フリーフォーム 117"/>
              <p:cNvSpPr/>
              <p:nvPr/>
            </p:nvSpPr>
            <p:spPr bwMode="auto">
              <a:xfrm>
                <a:off x="4490204" y="3149269"/>
                <a:ext cx="243887" cy="277326"/>
              </a:xfrm>
              <a:custGeom>
                <a:avLst/>
                <a:gdLst>
                  <a:gd name="connsiteX0" fmla="*/ 146754 w 243887"/>
                  <a:gd name="connsiteY0" fmla="*/ 224713 h 277326"/>
                  <a:gd name="connsiteX1" fmla="*/ 146754 w 243887"/>
                  <a:gd name="connsiteY1" fmla="*/ 277326 h 277326"/>
                  <a:gd name="connsiteX2" fmla="*/ 0 w 243887"/>
                  <a:gd name="connsiteY2" fmla="*/ 277326 h 277326"/>
                  <a:gd name="connsiteX3" fmla="*/ 0 w 243887"/>
                  <a:gd name="connsiteY3" fmla="*/ 224713 h 277326"/>
                  <a:gd name="connsiteX4" fmla="*/ 55106 w 243887"/>
                  <a:gd name="connsiteY4" fmla="*/ 85431 h 277326"/>
                  <a:gd name="connsiteX5" fmla="*/ 182199 w 243887"/>
                  <a:gd name="connsiteY5" fmla="*/ 158808 h 277326"/>
                  <a:gd name="connsiteX6" fmla="*/ 155893 w 243887"/>
                  <a:gd name="connsiteY6" fmla="*/ 204372 h 277326"/>
                  <a:gd name="connsiteX7" fmla="*/ 28800 w 243887"/>
                  <a:gd name="connsiteY7" fmla="*/ 130995 h 277326"/>
                  <a:gd name="connsiteX8" fmla="*/ 140116 w 243887"/>
                  <a:gd name="connsiteY8" fmla="*/ 0 h 277326"/>
                  <a:gd name="connsiteX9" fmla="*/ 243887 w 243887"/>
                  <a:gd name="connsiteY9" fmla="*/ 103771 h 277326"/>
                  <a:gd name="connsiteX10" fmla="*/ 206683 w 243887"/>
                  <a:gd name="connsiteY10" fmla="*/ 140974 h 277326"/>
                  <a:gd name="connsiteX11" fmla="*/ 102913 w 243887"/>
                  <a:gd name="connsiteY11" fmla="*/ 37203 h 27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3887" h="277326">
                    <a:moveTo>
                      <a:pt x="146754" y="224713"/>
                    </a:moveTo>
                    <a:lnTo>
                      <a:pt x="146754" y="277326"/>
                    </a:lnTo>
                    <a:lnTo>
                      <a:pt x="0" y="277326"/>
                    </a:lnTo>
                    <a:lnTo>
                      <a:pt x="0" y="224713"/>
                    </a:lnTo>
                    <a:close/>
                    <a:moveTo>
                      <a:pt x="55106" y="85431"/>
                    </a:moveTo>
                    <a:lnTo>
                      <a:pt x="182199" y="158808"/>
                    </a:lnTo>
                    <a:lnTo>
                      <a:pt x="155893" y="204372"/>
                    </a:lnTo>
                    <a:lnTo>
                      <a:pt x="28800" y="130995"/>
                    </a:lnTo>
                    <a:close/>
                    <a:moveTo>
                      <a:pt x="140116" y="0"/>
                    </a:moveTo>
                    <a:lnTo>
                      <a:pt x="243887" y="103771"/>
                    </a:lnTo>
                    <a:lnTo>
                      <a:pt x="206683" y="140974"/>
                    </a:lnTo>
                    <a:lnTo>
                      <a:pt x="102913" y="3720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 118"/>
              <p:cNvSpPr/>
              <p:nvPr/>
            </p:nvSpPr>
            <p:spPr bwMode="auto">
              <a:xfrm>
                <a:off x="4322930" y="3115140"/>
                <a:ext cx="1132829" cy="1208463"/>
              </a:xfrm>
              <a:custGeom>
                <a:avLst/>
                <a:gdLst>
                  <a:gd name="connsiteX0" fmla="*/ 435684 w 1132829"/>
                  <a:gd name="connsiteY0" fmla="*/ 328445 h 1208463"/>
                  <a:gd name="connsiteX1" fmla="*/ 503632 w 1132829"/>
                  <a:gd name="connsiteY1" fmla="*/ 362266 h 1208463"/>
                  <a:gd name="connsiteX2" fmla="*/ 478500 w 1132829"/>
                  <a:gd name="connsiteY2" fmla="*/ 456058 h 1208463"/>
                  <a:gd name="connsiteX3" fmla="*/ 248636 w 1132829"/>
                  <a:gd name="connsiteY3" fmla="*/ 588770 h 1208463"/>
                  <a:gd name="connsiteX4" fmla="*/ 559484 w 1132829"/>
                  <a:gd name="connsiteY4" fmla="*/ 672062 h 1208463"/>
                  <a:gd name="connsiteX5" fmla="*/ 580434 w 1132829"/>
                  <a:gd name="connsiteY5" fmla="*/ 682467 h 1208463"/>
                  <a:gd name="connsiteX6" fmla="*/ 586859 w 1132829"/>
                  <a:gd name="connsiteY6" fmla="*/ 672937 h 1208463"/>
                  <a:gd name="connsiteX7" fmla="*/ 750274 w 1132829"/>
                  <a:gd name="connsiteY7" fmla="*/ 605248 h 1208463"/>
                  <a:gd name="connsiteX8" fmla="*/ 901725 w 1132829"/>
                  <a:gd name="connsiteY8" fmla="*/ 605247 h 1208463"/>
                  <a:gd name="connsiteX9" fmla="*/ 1132829 w 1132829"/>
                  <a:gd name="connsiteY9" fmla="*/ 836352 h 1208463"/>
                  <a:gd name="connsiteX10" fmla="*/ 1132829 w 1132829"/>
                  <a:gd name="connsiteY10" fmla="*/ 1208463 h 1208463"/>
                  <a:gd name="connsiteX11" fmla="*/ 519171 w 1132829"/>
                  <a:gd name="connsiteY11" fmla="*/ 1208463 h 1208463"/>
                  <a:gd name="connsiteX12" fmla="*/ 519170 w 1132829"/>
                  <a:gd name="connsiteY12" fmla="*/ 836352 h 1208463"/>
                  <a:gd name="connsiteX13" fmla="*/ 522402 w 1132829"/>
                  <a:gd name="connsiteY13" fmla="*/ 804290 h 1208463"/>
                  <a:gd name="connsiteX14" fmla="*/ 59780 w 1132829"/>
                  <a:gd name="connsiteY14" fmla="*/ 680331 h 1208463"/>
                  <a:gd name="connsiteX15" fmla="*/ 50901 w 1132829"/>
                  <a:gd name="connsiteY15" fmla="*/ 679712 h 1208463"/>
                  <a:gd name="connsiteX16" fmla="*/ 9210 w 1132829"/>
                  <a:gd name="connsiteY16" fmla="*/ 647721 h 1208463"/>
                  <a:gd name="connsiteX17" fmla="*/ 34341 w 1132829"/>
                  <a:gd name="connsiteY17" fmla="*/ 553930 h 1208463"/>
                  <a:gd name="connsiteX18" fmla="*/ 409840 w 1132829"/>
                  <a:gd name="connsiteY18" fmla="*/ 337135 h 1208463"/>
                  <a:gd name="connsiteX19" fmla="*/ 435684 w 1132829"/>
                  <a:gd name="connsiteY19" fmla="*/ 328445 h 1208463"/>
                  <a:gd name="connsiteX20" fmla="*/ 821618 w 1132829"/>
                  <a:gd name="connsiteY20" fmla="*/ 0 h 1208463"/>
                  <a:gd name="connsiteX21" fmla="*/ 1119974 w 1132829"/>
                  <a:gd name="connsiteY21" fmla="*/ 298355 h 1208463"/>
                  <a:gd name="connsiteX22" fmla="*/ 821619 w 1132829"/>
                  <a:gd name="connsiteY22" fmla="*/ 596711 h 1208463"/>
                  <a:gd name="connsiteX23" fmla="*/ 523261 w 1132829"/>
                  <a:gd name="connsiteY23" fmla="*/ 298355 h 1208463"/>
                  <a:gd name="connsiteX24" fmla="*/ 821618 w 1132829"/>
                  <a:gd name="connsiteY24" fmla="*/ 0 h 120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32829" h="1208463">
                    <a:moveTo>
                      <a:pt x="435684" y="328445"/>
                    </a:moveTo>
                    <a:cubicBezTo>
                      <a:pt x="462237" y="325150"/>
                      <a:pt x="489412" y="337637"/>
                      <a:pt x="503632" y="362266"/>
                    </a:cubicBezTo>
                    <a:cubicBezTo>
                      <a:pt x="522592" y="395106"/>
                      <a:pt x="511340" y="437098"/>
                      <a:pt x="478500" y="456058"/>
                    </a:cubicBezTo>
                    <a:lnTo>
                      <a:pt x="248636" y="588770"/>
                    </a:lnTo>
                    <a:lnTo>
                      <a:pt x="559484" y="672062"/>
                    </a:lnTo>
                    <a:lnTo>
                      <a:pt x="580434" y="682467"/>
                    </a:lnTo>
                    <a:lnTo>
                      <a:pt x="586859" y="672937"/>
                    </a:lnTo>
                    <a:cubicBezTo>
                      <a:pt x="628680" y="631115"/>
                      <a:pt x="686457" y="605248"/>
                      <a:pt x="750274" y="605248"/>
                    </a:cubicBezTo>
                    <a:lnTo>
                      <a:pt x="901725" y="605247"/>
                    </a:lnTo>
                    <a:cubicBezTo>
                      <a:pt x="1029360" y="605248"/>
                      <a:pt x="1132829" y="708717"/>
                      <a:pt x="1132829" y="836352"/>
                    </a:cubicBezTo>
                    <a:lnTo>
                      <a:pt x="1132829" y="1208463"/>
                    </a:lnTo>
                    <a:lnTo>
                      <a:pt x="519171" y="1208463"/>
                    </a:lnTo>
                    <a:lnTo>
                      <a:pt x="519170" y="836352"/>
                    </a:lnTo>
                    <a:lnTo>
                      <a:pt x="522402" y="804290"/>
                    </a:lnTo>
                    <a:lnTo>
                      <a:pt x="59780" y="680331"/>
                    </a:lnTo>
                    <a:lnTo>
                      <a:pt x="50901" y="679712"/>
                    </a:lnTo>
                    <a:cubicBezTo>
                      <a:pt x="33928" y="675164"/>
                      <a:pt x="18690" y="664141"/>
                      <a:pt x="9210" y="647721"/>
                    </a:cubicBezTo>
                    <a:cubicBezTo>
                      <a:pt x="-9750" y="614881"/>
                      <a:pt x="1502" y="572890"/>
                      <a:pt x="34341" y="553930"/>
                    </a:cubicBezTo>
                    <a:lnTo>
                      <a:pt x="409840" y="337135"/>
                    </a:lnTo>
                    <a:cubicBezTo>
                      <a:pt x="418050" y="332395"/>
                      <a:pt x="426832" y="329543"/>
                      <a:pt x="435684" y="328445"/>
                    </a:cubicBezTo>
                    <a:close/>
                    <a:moveTo>
                      <a:pt x="821618" y="0"/>
                    </a:moveTo>
                    <a:cubicBezTo>
                      <a:pt x="986395" y="1"/>
                      <a:pt x="1119973" y="133579"/>
                      <a:pt x="1119974" y="298355"/>
                    </a:cubicBezTo>
                    <a:cubicBezTo>
                      <a:pt x="1119974" y="463133"/>
                      <a:pt x="986395" y="596711"/>
                      <a:pt x="821619" y="596711"/>
                    </a:cubicBezTo>
                    <a:cubicBezTo>
                      <a:pt x="656840" y="596711"/>
                      <a:pt x="523262" y="463133"/>
                      <a:pt x="523261" y="298355"/>
                    </a:cubicBezTo>
                    <a:cubicBezTo>
                      <a:pt x="523261" y="133578"/>
                      <a:pt x="656840" y="1"/>
                      <a:pt x="82161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角丸四角形 119"/>
              <p:cNvSpPr/>
              <p:nvPr/>
            </p:nvSpPr>
            <p:spPr bwMode="auto">
              <a:xfrm rot="20700000">
                <a:off x="4742008" y="3303278"/>
                <a:ext cx="129067" cy="377546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角丸四角形 121"/>
              <p:cNvSpPr/>
              <p:nvPr/>
            </p:nvSpPr>
            <p:spPr bwMode="auto">
              <a:xfrm rot="20700000">
                <a:off x="4777355" y="3318041"/>
                <a:ext cx="77800" cy="331127"/>
              </a:xfrm>
              <a:prstGeom prst="roundRect">
                <a:avLst>
                  <a:gd name="adj" fmla="val 11303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167644" y="4734959"/>
            <a:ext cx="1575175" cy="1575175"/>
            <a:chOff x="4167644" y="4734959"/>
            <a:chExt cx="1575175" cy="1575175"/>
          </a:xfrm>
        </p:grpSpPr>
        <p:sp>
          <p:nvSpPr>
            <p:cNvPr id="217" name="禁止 421"/>
            <p:cNvSpPr/>
            <p:nvPr/>
          </p:nvSpPr>
          <p:spPr>
            <a:xfrm>
              <a:off x="4167644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18" name="グループ化 217"/>
            <p:cNvGrpSpPr/>
            <p:nvPr/>
          </p:nvGrpSpPr>
          <p:grpSpPr>
            <a:xfrm>
              <a:off x="4401811" y="4989989"/>
              <a:ext cx="998224" cy="795990"/>
              <a:chOff x="4729622" y="3275783"/>
              <a:chExt cx="490524" cy="391147"/>
            </a:xfrm>
          </p:grpSpPr>
          <p:sp>
            <p:nvSpPr>
              <p:cNvPr id="219" name="フリーフォーム 204"/>
              <p:cNvSpPr/>
              <p:nvPr/>
            </p:nvSpPr>
            <p:spPr>
              <a:xfrm rot="13500000">
                <a:off x="4856290" y="3445268"/>
                <a:ext cx="95543" cy="347781"/>
              </a:xfrm>
              <a:custGeom>
                <a:avLst/>
                <a:gdLst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0 w 146040"/>
                  <a:gd name="connsiteY7" fmla="*/ 231215 h 424072"/>
                  <a:gd name="connsiteX8" fmla="*/ 0 w 146040"/>
                  <a:gd name="connsiteY8" fmla="*/ 173359 h 424072"/>
                  <a:gd name="connsiteX9" fmla="*/ 15517 w 146040"/>
                  <a:gd name="connsiteY9" fmla="*/ 165781 h 424072"/>
                  <a:gd name="connsiteX10" fmla="*/ 0 w 146040"/>
                  <a:gd name="connsiteY10" fmla="*/ 158203 h 424072"/>
                  <a:gd name="connsiteX11" fmla="*/ 0 w 146040"/>
                  <a:gd name="connsiteY11" fmla="*/ 114995 h 424072"/>
                  <a:gd name="connsiteX12" fmla="*/ 13386 w 146040"/>
                  <a:gd name="connsiteY12" fmla="*/ 114995 h 424072"/>
                  <a:gd name="connsiteX13" fmla="*/ 26786 w 146040"/>
                  <a:gd name="connsiteY13" fmla="*/ 101595 h 424072"/>
                  <a:gd name="connsiteX14" fmla="*/ 26786 w 146040"/>
                  <a:gd name="connsiteY14" fmla="*/ 82676 h 424072"/>
                  <a:gd name="connsiteX15" fmla="*/ 13386 w 146040"/>
                  <a:gd name="connsiteY15" fmla="*/ 69276 h 424072"/>
                  <a:gd name="connsiteX16" fmla="*/ 0 w 146040"/>
                  <a:gd name="connsiteY16" fmla="*/ 69276 h 424072"/>
                  <a:gd name="connsiteX17" fmla="*/ 0 w 146040"/>
                  <a:gd name="connsiteY17" fmla="*/ 46924 h 424072"/>
                  <a:gd name="connsiteX18" fmla="*/ 46924 w 146040"/>
                  <a:gd name="connsiteY18" fmla="*/ 0 h 424072"/>
                  <a:gd name="connsiteX19" fmla="*/ 99116 w 146040"/>
                  <a:gd name="connsiteY19" fmla="*/ 0 h 424072"/>
                  <a:gd name="connsiteX20" fmla="*/ 146040 w 146040"/>
                  <a:gd name="connsiteY20" fmla="*/ 46924 h 424072"/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0 w 146040"/>
                  <a:gd name="connsiteY7" fmla="*/ 231215 h 424072"/>
                  <a:gd name="connsiteX8" fmla="*/ 15517 w 146040"/>
                  <a:gd name="connsiteY8" fmla="*/ 165781 h 424072"/>
                  <a:gd name="connsiteX9" fmla="*/ 0 w 146040"/>
                  <a:gd name="connsiteY9" fmla="*/ 158203 h 424072"/>
                  <a:gd name="connsiteX10" fmla="*/ 0 w 146040"/>
                  <a:gd name="connsiteY10" fmla="*/ 114995 h 424072"/>
                  <a:gd name="connsiteX11" fmla="*/ 13386 w 146040"/>
                  <a:gd name="connsiteY11" fmla="*/ 114995 h 424072"/>
                  <a:gd name="connsiteX12" fmla="*/ 26786 w 146040"/>
                  <a:gd name="connsiteY12" fmla="*/ 101595 h 424072"/>
                  <a:gd name="connsiteX13" fmla="*/ 26786 w 146040"/>
                  <a:gd name="connsiteY13" fmla="*/ 82676 h 424072"/>
                  <a:gd name="connsiteX14" fmla="*/ 13386 w 146040"/>
                  <a:gd name="connsiteY14" fmla="*/ 69276 h 424072"/>
                  <a:gd name="connsiteX15" fmla="*/ 0 w 146040"/>
                  <a:gd name="connsiteY15" fmla="*/ 69276 h 424072"/>
                  <a:gd name="connsiteX16" fmla="*/ 0 w 146040"/>
                  <a:gd name="connsiteY16" fmla="*/ 46924 h 424072"/>
                  <a:gd name="connsiteX17" fmla="*/ 46924 w 146040"/>
                  <a:gd name="connsiteY17" fmla="*/ 0 h 424072"/>
                  <a:gd name="connsiteX18" fmla="*/ 99116 w 146040"/>
                  <a:gd name="connsiteY18" fmla="*/ 0 h 424072"/>
                  <a:gd name="connsiteX19" fmla="*/ 146040 w 146040"/>
                  <a:gd name="connsiteY19" fmla="*/ 46924 h 424072"/>
                  <a:gd name="connsiteX20" fmla="*/ 146040 w 146040"/>
                  <a:gd name="connsiteY20" fmla="*/ 424072 h 424072"/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15517 w 146040"/>
                  <a:gd name="connsiteY7" fmla="*/ 165781 h 424072"/>
                  <a:gd name="connsiteX8" fmla="*/ 0 w 146040"/>
                  <a:gd name="connsiteY8" fmla="*/ 158203 h 424072"/>
                  <a:gd name="connsiteX9" fmla="*/ 0 w 146040"/>
                  <a:gd name="connsiteY9" fmla="*/ 114995 h 424072"/>
                  <a:gd name="connsiteX10" fmla="*/ 13386 w 146040"/>
                  <a:gd name="connsiteY10" fmla="*/ 114995 h 424072"/>
                  <a:gd name="connsiteX11" fmla="*/ 26786 w 146040"/>
                  <a:gd name="connsiteY11" fmla="*/ 101595 h 424072"/>
                  <a:gd name="connsiteX12" fmla="*/ 26786 w 146040"/>
                  <a:gd name="connsiteY12" fmla="*/ 82676 h 424072"/>
                  <a:gd name="connsiteX13" fmla="*/ 13386 w 146040"/>
                  <a:gd name="connsiteY13" fmla="*/ 69276 h 424072"/>
                  <a:gd name="connsiteX14" fmla="*/ 0 w 146040"/>
                  <a:gd name="connsiteY14" fmla="*/ 69276 h 424072"/>
                  <a:gd name="connsiteX15" fmla="*/ 0 w 146040"/>
                  <a:gd name="connsiteY15" fmla="*/ 46924 h 424072"/>
                  <a:gd name="connsiteX16" fmla="*/ 46924 w 146040"/>
                  <a:gd name="connsiteY16" fmla="*/ 0 h 424072"/>
                  <a:gd name="connsiteX17" fmla="*/ 99116 w 146040"/>
                  <a:gd name="connsiteY17" fmla="*/ 0 h 424072"/>
                  <a:gd name="connsiteX18" fmla="*/ 146040 w 146040"/>
                  <a:gd name="connsiteY18" fmla="*/ 46924 h 424072"/>
                  <a:gd name="connsiteX19" fmla="*/ 146040 w 146040"/>
                  <a:gd name="connsiteY19" fmla="*/ 424072 h 424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6040" h="424072">
                    <a:moveTo>
                      <a:pt x="146040" y="424072"/>
                    </a:moveTo>
                    <a:lnTo>
                      <a:pt x="0" y="424072"/>
                    </a:lnTo>
                    <a:lnTo>
                      <a:pt x="0" y="308607"/>
                    </a:lnTo>
                    <a:lnTo>
                      <a:pt x="6547" y="308607"/>
                    </a:lnTo>
                    <a:lnTo>
                      <a:pt x="26787" y="288367"/>
                    </a:lnTo>
                    <a:lnTo>
                      <a:pt x="26787" y="251455"/>
                    </a:lnTo>
                    <a:lnTo>
                      <a:pt x="6547" y="231215"/>
                    </a:lnTo>
                    <a:lnTo>
                      <a:pt x="15517" y="165781"/>
                    </a:lnTo>
                    <a:lnTo>
                      <a:pt x="0" y="158203"/>
                    </a:lnTo>
                    <a:lnTo>
                      <a:pt x="0" y="114995"/>
                    </a:lnTo>
                    <a:lnTo>
                      <a:pt x="13386" y="114995"/>
                    </a:lnTo>
                    <a:lnTo>
                      <a:pt x="26786" y="101595"/>
                    </a:lnTo>
                    <a:lnTo>
                      <a:pt x="26786" y="82676"/>
                    </a:lnTo>
                    <a:lnTo>
                      <a:pt x="13386" y="69276"/>
                    </a:lnTo>
                    <a:lnTo>
                      <a:pt x="0" y="69276"/>
                    </a:lnTo>
                    <a:lnTo>
                      <a:pt x="0" y="46924"/>
                    </a:lnTo>
                    <a:lnTo>
                      <a:pt x="46924" y="0"/>
                    </a:lnTo>
                    <a:lnTo>
                      <a:pt x="99116" y="0"/>
                    </a:lnTo>
                    <a:lnTo>
                      <a:pt x="146040" y="46924"/>
                    </a:lnTo>
                    <a:lnTo>
                      <a:pt x="146040" y="42407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" name="片側の 2 つの角を切り取った四角形 205"/>
              <p:cNvSpPr/>
              <p:nvPr/>
            </p:nvSpPr>
            <p:spPr>
              <a:xfrm rot="13500000">
                <a:off x="4884559" y="3444720"/>
                <a:ext cx="37908" cy="347781"/>
              </a:xfrm>
              <a:prstGeom prst="snip2SameRect">
                <a:avLst>
                  <a:gd name="adj1" fmla="val 32131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" name="フリーフォーム 207"/>
              <p:cNvSpPr/>
              <p:nvPr/>
            </p:nvSpPr>
            <p:spPr>
              <a:xfrm rot="2700000">
                <a:off x="4954913" y="3304728"/>
                <a:ext cx="294178" cy="236288"/>
              </a:xfrm>
              <a:custGeom>
                <a:avLst/>
                <a:gdLst>
                  <a:gd name="connsiteX0" fmla="*/ 224828 w 449657"/>
                  <a:gd name="connsiteY0" fmla="*/ 45699 h 288121"/>
                  <a:gd name="connsiteX1" fmla="*/ 161723 w 449657"/>
                  <a:gd name="connsiteY1" fmla="*/ 68668 h 288121"/>
                  <a:gd name="connsiteX2" fmla="*/ 224828 w 449657"/>
                  <a:gd name="connsiteY2" fmla="*/ 91637 h 288121"/>
                  <a:gd name="connsiteX3" fmla="*/ 287933 w 449657"/>
                  <a:gd name="connsiteY3" fmla="*/ 68668 h 288121"/>
                  <a:gd name="connsiteX4" fmla="*/ 224828 w 449657"/>
                  <a:gd name="connsiteY4" fmla="*/ 45699 h 288121"/>
                  <a:gd name="connsiteX5" fmla="*/ 88502 w 449657"/>
                  <a:gd name="connsiteY5" fmla="*/ 0 h 288121"/>
                  <a:gd name="connsiteX6" fmla="*/ 361155 w 449657"/>
                  <a:gd name="connsiteY6" fmla="*/ 0 h 288121"/>
                  <a:gd name="connsiteX7" fmla="*/ 449657 w 449657"/>
                  <a:gd name="connsiteY7" fmla="*/ 88502 h 288121"/>
                  <a:gd name="connsiteX8" fmla="*/ 449657 w 449657"/>
                  <a:gd name="connsiteY8" fmla="*/ 288121 h 288121"/>
                  <a:gd name="connsiteX9" fmla="*/ 0 w 449657"/>
                  <a:gd name="connsiteY9" fmla="*/ 288121 h 288121"/>
                  <a:gd name="connsiteX10" fmla="*/ 0 w 449657"/>
                  <a:gd name="connsiteY10" fmla="*/ 88502 h 28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9657" h="288121">
                    <a:moveTo>
                      <a:pt x="224828" y="45699"/>
                    </a:moveTo>
                    <a:cubicBezTo>
                      <a:pt x="189976" y="45699"/>
                      <a:pt x="161723" y="55983"/>
                      <a:pt x="161723" y="68668"/>
                    </a:cubicBezTo>
                    <a:cubicBezTo>
                      <a:pt x="161723" y="81353"/>
                      <a:pt x="189976" y="91637"/>
                      <a:pt x="224828" y="91637"/>
                    </a:cubicBezTo>
                    <a:cubicBezTo>
                      <a:pt x="259680" y="91637"/>
                      <a:pt x="287933" y="81353"/>
                      <a:pt x="287933" y="68668"/>
                    </a:cubicBezTo>
                    <a:cubicBezTo>
                      <a:pt x="287933" y="55983"/>
                      <a:pt x="259680" y="45699"/>
                      <a:pt x="224828" y="45699"/>
                    </a:cubicBezTo>
                    <a:close/>
                    <a:moveTo>
                      <a:pt x="88502" y="0"/>
                    </a:moveTo>
                    <a:lnTo>
                      <a:pt x="361155" y="0"/>
                    </a:lnTo>
                    <a:lnTo>
                      <a:pt x="449657" y="88502"/>
                    </a:lnTo>
                    <a:lnTo>
                      <a:pt x="449657" y="288121"/>
                    </a:lnTo>
                    <a:lnTo>
                      <a:pt x="0" y="288121"/>
                    </a:lnTo>
                    <a:lnTo>
                      <a:pt x="0" y="8850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2296115" y="863714"/>
            <a:ext cx="1575175" cy="1575175"/>
            <a:chOff x="2296115" y="863714"/>
            <a:chExt cx="1575175" cy="1575175"/>
          </a:xfrm>
        </p:grpSpPr>
        <p:sp>
          <p:nvSpPr>
            <p:cNvPr id="243" name="禁止 421"/>
            <p:cNvSpPr/>
            <p:nvPr/>
          </p:nvSpPr>
          <p:spPr>
            <a:xfrm>
              <a:off x="2296115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46" name="グループ化 245"/>
            <p:cNvGrpSpPr/>
            <p:nvPr/>
          </p:nvGrpSpPr>
          <p:grpSpPr>
            <a:xfrm>
              <a:off x="2691722" y="987812"/>
              <a:ext cx="812054" cy="1276668"/>
              <a:chOff x="3127995" y="2313571"/>
              <a:chExt cx="927212" cy="1457714"/>
            </a:xfrm>
          </p:grpSpPr>
          <p:sp>
            <p:nvSpPr>
              <p:cNvPr id="265" name="フリーフォーム 108"/>
              <p:cNvSpPr/>
              <p:nvPr/>
            </p:nvSpPr>
            <p:spPr bwMode="auto">
              <a:xfrm>
                <a:off x="3127995" y="2313571"/>
                <a:ext cx="925846" cy="1457714"/>
              </a:xfrm>
              <a:custGeom>
                <a:avLst/>
                <a:gdLst>
                  <a:gd name="connsiteX0" fmla="*/ 625133 w 1226332"/>
                  <a:gd name="connsiteY0" fmla="*/ 975764 h 1930822"/>
                  <a:gd name="connsiteX1" fmla="*/ 617480 w 1226332"/>
                  <a:gd name="connsiteY1" fmla="*/ 1042440 h 1930822"/>
                  <a:gd name="connsiteX2" fmla="*/ 609880 w 1226332"/>
                  <a:gd name="connsiteY2" fmla="*/ 1094293 h 1930822"/>
                  <a:gd name="connsiteX3" fmla="*/ 604159 w 1226332"/>
                  <a:gd name="connsiteY3" fmla="*/ 1118878 h 1930822"/>
                  <a:gd name="connsiteX4" fmla="*/ 599652 w 1226332"/>
                  <a:gd name="connsiteY4" fmla="*/ 1135167 h 1930822"/>
                  <a:gd name="connsiteX5" fmla="*/ 590391 w 1226332"/>
                  <a:gd name="connsiteY5" fmla="*/ 1154997 h 1930822"/>
                  <a:gd name="connsiteX6" fmla="*/ 564947 w 1226332"/>
                  <a:gd name="connsiteY6" fmla="*/ 1140674 h 1930822"/>
                  <a:gd name="connsiteX7" fmla="*/ 543348 w 1226332"/>
                  <a:gd name="connsiteY7" fmla="*/ 1129034 h 1930822"/>
                  <a:gd name="connsiteX8" fmla="*/ 525288 w 1226332"/>
                  <a:gd name="connsiteY8" fmla="*/ 1122150 h 1930822"/>
                  <a:gd name="connsiteX9" fmla="*/ 528829 w 1226332"/>
                  <a:gd name="connsiteY9" fmla="*/ 1126906 h 1930822"/>
                  <a:gd name="connsiteX10" fmla="*/ 531762 w 1226332"/>
                  <a:gd name="connsiteY10" fmla="*/ 1135810 h 1930822"/>
                  <a:gd name="connsiteX11" fmla="*/ 531708 w 1226332"/>
                  <a:gd name="connsiteY11" fmla="*/ 1150633 h 1930822"/>
                  <a:gd name="connsiteX12" fmla="*/ 532816 w 1226332"/>
                  <a:gd name="connsiteY12" fmla="*/ 1171983 h 1930822"/>
                  <a:gd name="connsiteX13" fmla="*/ 530635 w 1226332"/>
                  <a:gd name="connsiteY13" fmla="*/ 1201324 h 1930822"/>
                  <a:gd name="connsiteX14" fmla="*/ 525164 w 1226332"/>
                  <a:gd name="connsiteY14" fmla="*/ 1238659 h 1930822"/>
                  <a:gd name="connsiteX15" fmla="*/ 513720 w 1226332"/>
                  <a:gd name="connsiteY15" fmla="*/ 1287829 h 1930822"/>
                  <a:gd name="connsiteX16" fmla="*/ 511896 w 1226332"/>
                  <a:gd name="connsiteY16" fmla="*/ 1300274 h 1930822"/>
                  <a:gd name="connsiteX17" fmla="*/ 511288 w 1226332"/>
                  <a:gd name="connsiteY17" fmla="*/ 1304422 h 1930822"/>
                  <a:gd name="connsiteX18" fmla="*/ 509464 w 1226332"/>
                  <a:gd name="connsiteY18" fmla="*/ 1316867 h 1930822"/>
                  <a:gd name="connsiteX19" fmla="*/ 511485 w 1226332"/>
                  <a:gd name="connsiteY19" fmla="*/ 1331994 h 1930822"/>
                  <a:gd name="connsiteX20" fmla="*/ 515579 w 1226332"/>
                  <a:gd name="connsiteY20" fmla="*/ 1347423 h 1930822"/>
                  <a:gd name="connsiteX21" fmla="*/ 521749 w 1226332"/>
                  <a:gd name="connsiteY21" fmla="*/ 1363158 h 1930822"/>
                  <a:gd name="connsiteX22" fmla="*/ 530295 w 1226332"/>
                  <a:gd name="connsiteY22" fmla="*/ 1377123 h 1930822"/>
                  <a:gd name="connsiteX23" fmla="*/ 540917 w 1226332"/>
                  <a:gd name="connsiteY23" fmla="*/ 1391392 h 1930822"/>
                  <a:gd name="connsiteX24" fmla="*/ 554220 w 1226332"/>
                  <a:gd name="connsiteY24" fmla="*/ 1401816 h 1930822"/>
                  <a:gd name="connsiteX25" fmla="*/ 567826 w 1226332"/>
                  <a:gd name="connsiteY25" fmla="*/ 1410166 h 1930822"/>
                  <a:gd name="connsiteX26" fmla="*/ 583812 w 1226332"/>
                  <a:gd name="connsiteY26" fmla="*/ 1416746 h 1930822"/>
                  <a:gd name="connsiteX27" fmla="*/ 602174 w 1226332"/>
                  <a:gd name="connsiteY27" fmla="*/ 1421555 h 1930822"/>
                  <a:gd name="connsiteX28" fmla="*/ 621146 w 1226332"/>
                  <a:gd name="connsiteY28" fmla="*/ 1422217 h 1930822"/>
                  <a:gd name="connsiteX29" fmla="*/ 640420 w 1226332"/>
                  <a:gd name="connsiteY29" fmla="*/ 1420805 h 1930822"/>
                  <a:gd name="connsiteX30" fmla="*/ 660608 w 1226332"/>
                  <a:gd name="connsiteY30" fmla="*/ 1413170 h 1930822"/>
                  <a:gd name="connsiteX31" fmla="*/ 676647 w 1226332"/>
                  <a:gd name="connsiteY31" fmla="*/ 1404927 h 1930822"/>
                  <a:gd name="connsiteX32" fmla="*/ 691218 w 1226332"/>
                  <a:gd name="connsiteY32" fmla="*/ 1392232 h 1930822"/>
                  <a:gd name="connsiteX33" fmla="*/ 703717 w 1226332"/>
                  <a:gd name="connsiteY33" fmla="*/ 1379233 h 1930822"/>
                  <a:gd name="connsiteX34" fmla="*/ 712675 w 1226332"/>
                  <a:gd name="connsiteY34" fmla="*/ 1361478 h 1930822"/>
                  <a:gd name="connsiteX35" fmla="*/ 719559 w 1226332"/>
                  <a:gd name="connsiteY35" fmla="*/ 1343419 h 1930822"/>
                  <a:gd name="connsiteX36" fmla="*/ 724064 w 1226332"/>
                  <a:gd name="connsiteY36" fmla="*/ 1327130 h 1930822"/>
                  <a:gd name="connsiteX37" fmla="*/ 723206 w 1226332"/>
                  <a:gd name="connsiteY37" fmla="*/ 1318529 h 1930822"/>
                  <a:gd name="connsiteX38" fmla="*/ 722348 w 1226332"/>
                  <a:gd name="connsiteY38" fmla="*/ 1309929 h 1930822"/>
                  <a:gd name="connsiteX39" fmla="*/ 717396 w 1226332"/>
                  <a:gd name="connsiteY39" fmla="*/ 1285898 h 1930822"/>
                  <a:gd name="connsiteX40" fmla="*/ 710368 w 1226332"/>
                  <a:gd name="connsiteY40" fmla="*/ 1261563 h 1930822"/>
                  <a:gd name="connsiteX41" fmla="*/ 702787 w 1226332"/>
                  <a:gd name="connsiteY41" fmla="*/ 1226554 h 1930822"/>
                  <a:gd name="connsiteX42" fmla="*/ 698747 w 1226332"/>
                  <a:gd name="connsiteY42" fmla="*/ 1196300 h 1930822"/>
                  <a:gd name="connsiteX43" fmla="*/ 698245 w 1226332"/>
                  <a:gd name="connsiteY43" fmla="*/ 1170803 h 1930822"/>
                  <a:gd name="connsiteX44" fmla="*/ 698907 w 1226332"/>
                  <a:gd name="connsiteY44" fmla="*/ 1151831 h 1930822"/>
                  <a:gd name="connsiteX45" fmla="*/ 701339 w 1226332"/>
                  <a:gd name="connsiteY45" fmla="*/ 1135238 h 1930822"/>
                  <a:gd name="connsiteX46" fmla="*/ 702859 w 1226332"/>
                  <a:gd name="connsiteY46" fmla="*/ 1124868 h 1930822"/>
                  <a:gd name="connsiteX47" fmla="*/ 706148 w 1226332"/>
                  <a:gd name="connsiteY47" fmla="*/ 1116876 h 1930822"/>
                  <a:gd name="connsiteX48" fmla="*/ 666328 w 1226332"/>
                  <a:gd name="connsiteY48" fmla="*/ 1142820 h 1930822"/>
                  <a:gd name="connsiteX49" fmla="*/ 664361 w 1226332"/>
                  <a:gd name="connsiteY49" fmla="*/ 1112870 h 1930822"/>
                  <a:gd name="connsiteX50" fmla="*/ 658247 w 1226332"/>
                  <a:gd name="connsiteY50" fmla="*/ 1082313 h 1930822"/>
                  <a:gd name="connsiteX51" fmla="*/ 651828 w 1226332"/>
                  <a:gd name="connsiteY51" fmla="*/ 1053830 h 1930822"/>
                  <a:gd name="connsiteX52" fmla="*/ 644800 w 1226332"/>
                  <a:gd name="connsiteY52" fmla="*/ 1029495 h 1930822"/>
                  <a:gd name="connsiteX53" fmla="*/ 631605 w 1226332"/>
                  <a:gd name="connsiteY53" fmla="*/ 989425 h 1930822"/>
                  <a:gd name="connsiteX54" fmla="*/ 1091146 w 1226332"/>
                  <a:gd name="connsiteY54" fmla="*/ 366528 h 1930822"/>
                  <a:gd name="connsiteX55" fmla="*/ 1090234 w 1226332"/>
                  <a:gd name="connsiteY55" fmla="*/ 372750 h 1930822"/>
                  <a:gd name="connsiteX56" fmla="*/ 1085425 w 1226332"/>
                  <a:gd name="connsiteY56" fmla="*/ 391113 h 1930822"/>
                  <a:gd name="connsiteX57" fmla="*/ 1081831 w 1226332"/>
                  <a:gd name="connsiteY57" fmla="*/ 401180 h 1930822"/>
                  <a:gd name="connsiteX58" fmla="*/ 1076163 w 1226332"/>
                  <a:gd name="connsiteY58" fmla="*/ 410943 h 1930822"/>
                  <a:gd name="connsiteX59" fmla="*/ 1066347 w 1226332"/>
                  <a:gd name="connsiteY59" fmla="*/ 420097 h 1930822"/>
                  <a:gd name="connsiteX60" fmla="*/ 1056530 w 1226332"/>
                  <a:gd name="connsiteY60" fmla="*/ 429252 h 1930822"/>
                  <a:gd name="connsiteX61" fmla="*/ 1047322 w 1226332"/>
                  <a:gd name="connsiteY61" fmla="*/ 434258 h 1930822"/>
                  <a:gd name="connsiteX62" fmla="*/ 1044032 w 1226332"/>
                  <a:gd name="connsiteY62" fmla="*/ 442251 h 1930822"/>
                  <a:gd name="connsiteX63" fmla="*/ 1042816 w 1226332"/>
                  <a:gd name="connsiteY63" fmla="*/ 450548 h 1930822"/>
                  <a:gd name="connsiteX64" fmla="*/ 1043371 w 1226332"/>
                  <a:gd name="connsiteY64" fmla="*/ 461222 h 1930822"/>
                  <a:gd name="connsiteX65" fmla="*/ 1043925 w 1226332"/>
                  <a:gd name="connsiteY65" fmla="*/ 471896 h 1930822"/>
                  <a:gd name="connsiteX66" fmla="*/ 1042405 w 1226332"/>
                  <a:gd name="connsiteY66" fmla="*/ 482267 h 1930822"/>
                  <a:gd name="connsiteX67" fmla="*/ 1038507 w 1226332"/>
                  <a:gd name="connsiteY67" fmla="*/ 494408 h 1930822"/>
                  <a:gd name="connsiteX68" fmla="*/ 1028387 w 1226332"/>
                  <a:gd name="connsiteY68" fmla="*/ 505637 h 1930822"/>
                  <a:gd name="connsiteX69" fmla="*/ 1018875 w 1226332"/>
                  <a:gd name="connsiteY69" fmla="*/ 512717 h 1930822"/>
                  <a:gd name="connsiteX70" fmla="*/ 1005822 w 1226332"/>
                  <a:gd name="connsiteY70" fmla="*/ 515041 h 1930822"/>
                  <a:gd name="connsiteX71" fmla="*/ 992770 w 1226332"/>
                  <a:gd name="connsiteY71" fmla="*/ 517366 h 1930822"/>
                  <a:gd name="connsiteX72" fmla="*/ 980021 w 1226332"/>
                  <a:gd name="connsiteY72" fmla="*/ 517616 h 1930822"/>
                  <a:gd name="connsiteX73" fmla="*/ 959279 w 1226332"/>
                  <a:gd name="connsiteY73" fmla="*/ 514576 h 1930822"/>
                  <a:gd name="connsiteX74" fmla="*/ 951287 w 1226332"/>
                  <a:gd name="connsiteY74" fmla="*/ 511287 h 1930822"/>
                  <a:gd name="connsiteX75" fmla="*/ 958421 w 1226332"/>
                  <a:gd name="connsiteY75" fmla="*/ 505976 h 1930822"/>
                  <a:gd name="connsiteX76" fmla="*/ 973298 w 1226332"/>
                  <a:gd name="connsiteY76" fmla="*/ 491207 h 1930822"/>
                  <a:gd name="connsiteX77" fmla="*/ 983418 w 1226332"/>
                  <a:gd name="connsiteY77" fmla="*/ 479978 h 1930822"/>
                  <a:gd name="connsiteX78" fmla="*/ 991769 w 1226332"/>
                  <a:gd name="connsiteY78" fmla="*/ 466371 h 1930822"/>
                  <a:gd name="connsiteX79" fmla="*/ 997740 w 1226332"/>
                  <a:gd name="connsiteY79" fmla="*/ 454535 h 1930822"/>
                  <a:gd name="connsiteX80" fmla="*/ 1004016 w 1226332"/>
                  <a:gd name="connsiteY80" fmla="*/ 440624 h 1930822"/>
                  <a:gd name="connsiteX81" fmla="*/ 1007914 w 1226332"/>
                  <a:gd name="connsiteY81" fmla="*/ 428483 h 1930822"/>
                  <a:gd name="connsiteX82" fmla="*/ 1011204 w 1226332"/>
                  <a:gd name="connsiteY82" fmla="*/ 420490 h 1930822"/>
                  <a:gd name="connsiteX83" fmla="*/ 1016568 w 1226332"/>
                  <a:gd name="connsiteY83" fmla="*/ 412802 h 1930822"/>
                  <a:gd name="connsiteX84" fmla="*/ 1024006 w 1226332"/>
                  <a:gd name="connsiteY84" fmla="*/ 405417 h 1930822"/>
                  <a:gd name="connsiteX85" fmla="*/ 1030836 w 1226332"/>
                  <a:gd name="connsiteY85" fmla="*/ 402182 h 1930822"/>
                  <a:gd name="connsiteX86" fmla="*/ 1040045 w 1226332"/>
                  <a:gd name="connsiteY86" fmla="*/ 397175 h 1930822"/>
                  <a:gd name="connsiteX87" fmla="*/ 1059928 w 1226332"/>
                  <a:gd name="connsiteY87" fmla="*/ 391614 h 1930822"/>
                  <a:gd name="connsiteX88" fmla="*/ 1066758 w 1226332"/>
                  <a:gd name="connsiteY88" fmla="*/ 388377 h 1930822"/>
                  <a:gd name="connsiteX89" fmla="*/ 1071514 w 1226332"/>
                  <a:gd name="connsiteY89" fmla="*/ 384838 h 1930822"/>
                  <a:gd name="connsiteX90" fmla="*/ 1083100 w 1226332"/>
                  <a:gd name="connsiteY90" fmla="*/ 378061 h 1930822"/>
                  <a:gd name="connsiteX91" fmla="*/ 161208 w 1226332"/>
                  <a:gd name="connsiteY91" fmla="*/ 351009 h 1930822"/>
                  <a:gd name="connsiteX92" fmla="*/ 170059 w 1226332"/>
                  <a:gd name="connsiteY92" fmla="*/ 362899 h 1930822"/>
                  <a:gd name="connsiteX93" fmla="*/ 179213 w 1226332"/>
                  <a:gd name="connsiteY93" fmla="*/ 372715 h 1930822"/>
                  <a:gd name="connsiteX94" fmla="*/ 185132 w 1226332"/>
                  <a:gd name="connsiteY94" fmla="*/ 375702 h 1930822"/>
                  <a:gd name="connsiteX95" fmla="*/ 193124 w 1226332"/>
                  <a:gd name="connsiteY95" fmla="*/ 378991 h 1930822"/>
                  <a:gd name="connsiteX96" fmla="*/ 211184 w 1226332"/>
                  <a:gd name="connsiteY96" fmla="*/ 385875 h 1930822"/>
                  <a:gd name="connsiteX97" fmla="*/ 220946 w 1226332"/>
                  <a:gd name="connsiteY97" fmla="*/ 391543 h 1930822"/>
                  <a:gd name="connsiteX98" fmla="*/ 228634 w 1226332"/>
                  <a:gd name="connsiteY98" fmla="*/ 396908 h 1930822"/>
                  <a:gd name="connsiteX99" fmla="*/ 233945 w 1226332"/>
                  <a:gd name="connsiteY99" fmla="*/ 404041 h 1930822"/>
                  <a:gd name="connsiteX100" fmla="*/ 239256 w 1226332"/>
                  <a:gd name="connsiteY100" fmla="*/ 411176 h 1930822"/>
                  <a:gd name="connsiteX101" fmla="*/ 244262 w 1226332"/>
                  <a:gd name="connsiteY101" fmla="*/ 420384 h 1930822"/>
                  <a:gd name="connsiteX102" fmla="*/ 246890 w 1226332"/>
                  <a:gd name="connsiteY102" fmla="*/ 431363 h 1930822"/>
                  <a:gd name="connsiteX103" fmla="*/ 250985 w 1226332"/>
                  <a:gd name="connsiteY103" fmla="*/ 446794 h 1930822"/>
                  <a:gd name="connsiteX104" fmla="*/ 259533 w 1226332"/>
                  <a:gd name="connsiteY104" fmla="*/ 460758 h 1930822"/>
                  <a:gd name="connsiteX105" fmla="*/ 268383 w 1226332"/>
                  <a:gd name="connsiteY105" fmla="*/ 472648 h 1930822"/>
                  <a:gd name="connsiteX106" fmla="*/ 275159 w 1226332"/>
                  <a:gd name="connsiteY106" fmla="*/ 484235 h 1930822"/>
                  <a:gd name="connsiteX107" fmla="*/ 291698 w 1226332"/>
                  <a:gd name="connsiteY107" fmla="*/ 501490 h 1930822"/>
                  <a:gd name="connsiteX108" fmla="*/ 299084 w 1226332"/>
                  <a:gd name="connsiteY108" fmla="*/ 508928 h 1930822"/>
                  <a:gd name="connsiteX109" fmla="*/ 288409 w 1226332"/>
                  <a:gd name="connsiteY109" fmla="*/ 509482 h 1930822"/>
                  <a:gd name="connsiteX110" fmla="*/ 266755 w 1226332"/>
                  <a:gd name="connsiteY110" fmla="*/ 512665 h 1930822"/>
                  <a:gd name="connsiteX111" fmla="*/ 254311 w 1226332"/>
                  <a:gd name="connsiteY111" fmla="*/ 510841 h 1930822"/>
                  <a:gd name="connsiteX112" fmla="*/ 241866 w 1226332"/>
                  <a:gd name="connsiteY112" fmla="*/ 509017 h 1930822"/>
                  <a:gd name="connsiteX113" fmla="*/ 229725 w 1226332"/>
                  <a:gd name="connsiteY113" fmla="*/ 505119 h 1930822"/>
                  <a:gd name="connsiteX114" fmla="*/ 220267 w 1226332"/>
                  <a:gd name="connsiteY114" fmla="*/ 497377 h 1930822"/>
                  <a:gd name="connsiteX115" fmla="*/ 211416 w 1226332"/>
                  <a:gd name="connsiteY115" fmla="*/ 485486 h 1930822"/>
                  <a:gd name="connsiteX116" fmla="*/ 206714 w 1226332"/>
                  <a:gd name="connsiteY116" fmla="*/ 474204 h 1930822"/>
                  <a:gd name="connsiteX117" fmla="*/ 204389 w 1226332"/>
                  <a:gd name="connsiteY117" fmla="*/ 461151 h 1930822"/>
                  <a:gd name="connsiteX118" fmla="*/ 205909 w 1226332"/>
                  <a:gd name="connsiteY118" fmla="*/ 450781 h 1930822"/>
                  <a:gd name="connsiteX119" fmla="*/ 207124 w 1226332"/>
                  <a:gd name="connsiteY119" fmla="*/ 442485 h 1930822"/>
                  <a:gd name="connsiteX120" fmla="*/ 206570 w 1226332"/>
                  <a:gd name="connsiteY120" fmla="*/ 431810 h 1930822"/>
                  <a:gd name="connsiteX121" fmla="*/ 203334 w 1226332"/>
                  <a:gd name="connsiteY121" fmla="*/ 424980 h 1930822"/>
                  <a:gd name="connsiteX122" fmla="*/ 193875 w 1226332"/>
                  <a:gd name="connsiteY122" fmla="*/ 417238 h 1930822"/>
                  <a:gd name="connsiteX123" fmla="*/ 184417 w 1226332"/>
                  <a:gd name="connsiteY123" fmla="*/ 409495 h 1930822"/>
                  <a:gd name="connsiteX124" fmla="*/ 175261 w 1226332"/>
                  <a:gd name="connsiteY124" fmla="*/ 399679 h 1930822"/>
                  <a:gd name="connsiteX125" fmla="*/ 170560 w 1226332"/>
                  <a:gd name="connsiteY125" fmla="*/ 388397 h 1930822"/>
                  <a:gd name="connsiteX126" fmla="*/ 165857 w 1226332"/>
                  <a:gd name="connsiteY126" fmla="*/ 377114 h 1930822"/>
                  <a:gd name="connsiteX127" fmla="*/ 162066 w 1226332"/>
                  <a:gd name="connsiteY127" fmla="*/ 359609 h 1930822"/>
                  <a:gd name="connsiteX128" fmla="*/ 578034 w 1226332"/>
                  <a:gd name="connsiteY128" fmla="*/ 227330 h 1930822"/>
                  <a:gd name="connsiteX129" fmla="*/ 602513 w 1226332"/>
                  <a:gd name="connsiteY129" fmla="*/ 262698 h 1930822"/>
                  <a:gd name="connsiteX130" fmla="*/ 663252 w 1226332"/>
                  <a:gd name="connsiteY130" fmla="*/ 354226 h 1930822"/>
                  <a:gd name="connsiteX131" fmla="*/ 699513 w 1226332"/>
                  <a:gd name="connsiteY131" fmla="*/ 410389 h 1930822"/>
                  <a:gd name="connsiteX132" fmla="*/ 737545 w 1226332"/>
                  <a:gd name="connsiteY132" fmla="*/ 468929 h 1930822"/>
                  <a:gd name="connsiteX133" fmla="*/ 771428 w 1226332"/>
                  <a:gd name="connsiteY133" fmla="*/ 526860 h 1930822"/>
                  <a:gd name="connsiteX134" fmla="*/ 799393 w 1226332"/>
                  <a:gd name="connsiteY134" fmla="*/ 581807 h 1930822"/>
                  <a:gd name="connsiteX135" fmla="*/ 886470 w 1226332"/>
                  <a:gd name="connsiteY135" fmla="*/ 522534 h 1930822"/>
                  <a:gd name="connsiteX136" fmla="*/ 928668 w 1226332"/>
                  <a:gd name="connsiteY136" fmla="*/ 494820 h 1930822"/>
                  <a:gd name="connsiteX137" fmla="*/ 925682 w 1226332"/>
                  <a:gd name="connsiteY137" fmla="*/ 500738 h 1930822"/>
                  <a:gd name="connsiteX138" fmla="*/ 918190 w 1226332"/>
                  <a:gd name="connsiteY138" fmla="*/ 522945 h 1930822"/>
                  <a:gd name="connsiteX139" fmla="*/ 908874 w 1226332"/>
                  <a:gd name="connsiteY139" fmla="*/ 557597 h 1930822"/>
                  <a:gd name="connsiteX140" fmla="*/ 905531 w 1226332"/>
                  <a:gd name="connsiteY140" fmla="*/ 580413 h 1930822"/>
                  <a:gd name="connsiteX141" fmla="*/ 901579 w 1226332"/>
                  <a:gd name="connsiteY141" fmla="*/ 607376 h 1930822"/>
                  <a:gd name="connsiteX142" fmla="*/ 899094 w 1226332"/>
                  <a:gd name="connsiteY142" fmla="*/ 638791 h 1930822"/>
                  <a:gd name="connsiteX143" fmla="*/ 898379 w 1226332"/>
                  <a:gd name="connsiteY143" fmla="*/ 672586 h 1930822"/>
                  <a:gd name="connsiteX144" fmla="*/ 899129 w 1226332"/>
                  <a:gd name="connsiteY144" fmla="*/ 710831 h 1930822"/>
                  <a:gd name="connsiteX145" fmla="*/ 903421 w 1226332"/>
                  <a:gd name="connsiteY145" fmla="*/ 753834 h 1930822"/>
                  <a:gd name="connsiteX146" fmla="*/ 907408 w 1226332"/>
                  <a:gd name="connsiteY146" fmla="*/ 798910 h 1930822"/>
                  <a:gd name="connsiteX147" fmla="*/ 917010 w 1226332"/>
                  <a:gd name="connsiteY147" fmla="*/ 849046 h 1930822"/>
                  <a:gd name="connsiteX148" fmla="*/ 928078 w 1226332"/>
                  <a:gd name="connsiteY148" fmla="*/ 903634 h 1930822"/>
                  <a:gd name="connsiteX149" fmla="*/ 942991 w 1226332"/>
                  <a:gd name="connsiteY149" fmla="*/ 960906 h 1930822"/>
                  <a:gd name="connsiteX150" fmla="*/ 955882 w 1226332"/>
                  <a:gd name="connsiteY150" fmla="*/ 1003050 h 1930822"/>
                  <a:gd name="connsiteX151" fmla="*/ 964625 w 1226332"/>
                  <a:gd name="connsiteY151" fmla="*/ 1044585 h 1930822"/>
                  <a:gd name="connsiteX152" fmla="*/ 973977 w 1226332"/>
                  <a:gd name="connsiteY152" fmla="*/ 1081973 h 1930822"/>
                  <a:gd name="connsiteX153" fmla="*/ 979484 w 1226332"/>
                  <a:gd name="connsiteY153" fmla="*/ 1116679 h 1930822"/>
                  <a:gd name="connsiteX154" fmla="*/ 983525 w 1226332"/>
                  <a:gd name="connsiteY154" fmla="*/ 1146932 h 1930822"/>
                  <a:gd name="connsiteX155" fmla="*/ 983722 w 1226332"/>
                  <a:gd name="connsiteY155" fmla="*/ 1174503 h 1930822"/>
                  <a:gd name="connsiteX156" fmla="*/ 979770 w 1226332"/>
                  <a:gd name="connsiteY156" fmla="*/ 1201466 h 1930822"/>
                  <a:gd name="connsiteX157" fmla="*/ 971670 w 1226332"/>
                  <a:gd name="connsiteY157" fmla="*/ 1227822 h 1930822"/>
                  <a:gd name="connsiteX158" fmla="*/ 962963 w 1226332"/>
                  <a:gd name="connsiteY158" fmla="*/ 1258326 h 1930822"/>
                  <a:gd name="connsiteX159" fmla="*/ 950107 w 1226332"/>
                  <a:gd name="connsiteY159" fmla="*/ 1288222 h 1930822"/>
                  <a:gd name="connsiteX160" fmla="*/ 935480 w 1226332"/>
                  <a:gd name="connsiteY160" fmla="*/ 1315740 h 1930822"/>
                  <a:gd name="connsiteX161" fmla="*/ 919085 w 1226332"/>
                  <a:gd name="connsiteY161" fmla="*/ 1340879 h 1930822"/>
                  <a:gd name="connsiteX162" fmla="*/ 898541 w 1226332"/>
                  <a:gd name="connsiteY162" fmla="*/ 1365412 h 1930822"/>
                  <a:gd name="connsiteX163" fmla="*/ 878299 w 1226332"/>
                  <a:gd name="connsiteY163" fmla="*/ 1387869 h 1930822"/>
                  <a:gd name="connsiteX164" fmla="*/ 854215 w 1226332"/>
                  <a:gd name="connsiteY164" fmla="*/ 1407645 h 1930822"/>
                  <a:gd name="connsiteX165" fmla="*/ 830434 w 1226332"/>
                  <a:gd name="connsiteY165" fmla="*/ 1425347 h 1930822"/>
                  <a:gd name="connsiteX166" fmla="*/ 802809 w 1226332"/>
                  <a:gd name="connsiteY166" fmla="*/ 1440366 h 1930822"/>
                  <a:gd name="connsiteX167" fmla="*/ 793597 w 1226332"/>
                  <a:gd name="connsiteY167" fmla="*/ 1445375 h 1930822"/>
                  <a:gd name="connsiteX168" fmla="*/ 1226332 w 1226332"/>
                  <a:gd name="connsiteY168" fmla="*/ 1527881 h 1930822"/>
                  <a:gd name="connsiteX169" fmla="*/ 1186609 w 1226332"/>
                  <a:gd name="connsiteY169" fmla="*/ 1676133 h 1930822"/>
                  <a:gd name="connsiteX170" fmla="*/ 857861 w 1226332"/>
                  <a:gd name="connsiteY170" fmla="*/ 1561617 h 1930822"/>
                  <a:gd name="connsiteX171" fmla="*/ 1100636 w 1226332"/>
                  <a:gd name="connsiteY171" fmla="*/ 1771135 h 1930822"/>
                  <a:gd name="connsiteX172" fmla="*/ 992109 w 1226332"/>
                  <a:gd name="connsiteY172" fmla="*/ 1879662 h 1930822"/>
                  <a:gd name="connsiteX173" fmla="*/ 671526 w 1226332"/>
                  <a:gd name="connsiteY173" fmla="*/ 1508193 h 1930822"/>
                  <a:gd name="connsiteX174" fmla="*/ 711336 w 1226332"/>
                  <a:gd name="connsiteY174" fmla="*/ 1930822 h 1930822"/>
                  <a:gd name="connsiteX175" fmla="*/ 534894 w 1226332"/>
                  <a:gd name="connsiteY175" fmla="*/ 1930822 h 1930822"/>
                  <a:gd name="connsiteX176" fmla="*/ 577699 w 1226332"/>
                  <a:gd name="connsiteY176" fmla="*/ 1476420 h 1930822"/>
                  <a:gd name="connsiteX177" fmla="*/ 560781 w 1226332"/>
                  <a:gd name="connsiteY177" fmla="*/ 1472694 h 1930822"/>
                  <a:gd name="connsiteX178" fmla="*/ 559301 w 1226332"/>
                  <a:gd name="connsiteY178" fmla="*/ 1472360 h 1930822"/>
                  <a:gd name="connsiteX179" fmla="*/ 570481 w 1226332"/>
                  <a:gd name="connsiteY179" fmla="*/ 1483538 h 1930822"/>
                  <a:gd name="connsiteX180" fmla="*/ 228619 w 1226332"/>
                  <a:gd name="connsiteY180" fmla="*/ 1879663 h 1930822"/>
                  <a:gd name="connsiteX181" fmla="*/ 120091 w 1226332"/>
                  <a:gd name="connsiteY181" fmla="*/ 1771136 h 1930822"/>
                  <a:gd name="connsiteX182" fmla="*/ 359072 w 1226332"/>
                  <a:gd name="connsiteY182" fmla="*/ 1564892 h 1930822"/>
                  <a:gd name="connsiteX183" fmla="*/ 39725 w 1226332"/>
                  <a:gd name="connsiteY183" fmla="*/ 1676133 h 1930822"/>
                  <a:gd name="connsiteX184" fmla="*/ 0 w 1226332"/>
                  <a:gd name="connsiteY184" fmla="*/ 1527883 h 1930822"/>
                  <a:gd name="connsiteX185" fmla="*/ 471274 w 1226332"/>
                  <a:gd name="connsiteY185" fmla="*/ 1438028 h 1930822"/>
                  <a:gd name="connsiteX186" fmla="*/ 456878 w 1226332"/>
                  <a:gd name="connsiteY186" fmla="*/ 1429924 h 1930822"/>
                  <a:gd name="connsiteX187" fmla="*/ 435583 w 1226332"/>
                  <a:gd name="connsiteY187" fmla="*/ 1416210 h 1930822"/>
                  <a:gd name="connsiteX188" fmla="*/ 412820 w 1226332"/>
                  <a:gd name="connsiteY188" fmla="*/ 1398043 h 1930822"/>
                  <a:gd name="connsiteX189" fmla="*/ 394208 w 1226332"/>
                  <a:gd name="connsiteY189" fmla="*/ 1380485 h 1930822"/>
                  <a:gd name="connsiteX190" fmla="*/ 375898 w 1226332"/>
                  <a:gd name="connsiteY190" fmla="*/ 1360852 h 1930822"/>
                  <a:gd name="connsiteX191" fmla="*/ 357892 w 1226332"/>
                  <a:gd name="connsiteY191" fmla="*/ 1339145 h 1930822"/>
                  <a:gd name="connsiteX192" fmla="*/ 344339 w 1226332"/>
                  <a:gd name="connsiteY192" fmla="*/ 1315973 h 1930822"/>
                  <a:gd name="connsiteX193" fmla="*/ 330786 w 1226332"/>
                  <a:gd name="connsiteY193" fmla="*/ 1292800 h 1930822"/>
                  <a:gd name="connsiteX194" fmla="*/ 319611 w 1226332"/>
                  <a:gd name="connsiteY194" fmla="*/ 1267857 h 1930822"/>
                  <a:gd name="connsiteX195" fmla="*/ 310813 w 1226332"/>
                  <a:gd name="connsiteY195" fmla="*/ 1241144 h 1930822"/>
                  <a:gd name="connsiteX196" fmla="*/ 304090 w 1226332"/>
                  <a:gd name="connsiteY196" fmla="*/ 1214735 h 1930822"/>
                  <a:gd name="connsiteX197" fmla="*/ 297368 w 1226332"/>
                  <a:gd name="connsiteY197" fmla="*/ 1188325 h 1930822"/>
                  <a:gd name="connsiteX198" fmla="*/ 294185 w 1226332"/>
                  <a:gd name="connsiteY198" fmla="*/ 1166672 h 1930822"/>
                  <a:gd name="connsiteX199" fmla="*/ 291002 w 1226332"/>
                  <a:gd name="connsiteY199" fmla="*/ 1145019 h 1930822"/>
                  <a:gd name="connsiteX200" fmla="*/ 292272 w 1226332"/>
                  <a:gd name="connsiteY200" fmla="*/ 1121900 h 1930822"/>
                  <a:gd name="connsiteX201" fmla="*/ 297689 w 1226332"/>
                  <a:gd name="connsiteY201" fmla="*/ 1099388 h 1930822"/>
                  <a:gd name="connsiteX202" fmla="*/ 299209 w 1226332"/>
                  <a:gd name="connsiteY202" fmla="*/ 1089018 h 1930822"/>
                  <a:gd name="connsiteX203" fmla="*/ 301945 w 1226332"/>
                  <a:gd name="connsiteY203" fmla="*/ 1070351 h 1930822"/>
                  <a:gd name="connsiteX204" fmla="*/ 309133 w 1226332"/>
                  <a:gd name="connsiteY204" fmla="*/ 1050218 h 1930822"/>
                  <a:gd name="connsiteX205" fmla="*/ 327817 w 1226332"/>
                  <a:gd name="connsiteY205" fmla="*/ 966091 h 1930822"/>
                  <a:gd name="connsiteX206" fmla="*/ 341138 w 1226332"/>
                  <a:gd name="connsiteY206" fmla="*/ 889653 h 1930822"/>
                  <a:gd name="connsiteX207" fmla="*/ 350865 w 1226332"/>
                  <a:gd name="connsiteY207" fmla="*/ 823281 h 1930822"/>
                  <a:gd name="connsiteX208" fmla="*/ 357605 w 1226332"/>
                  <a:gd name="connsiteY208" fmla="*/ 762827 h 1930822"/>
                  <a:gd name="connsiteX209" fmla="*/ 358679 w 1226332"/>
                  <a:gd name="connsiteY209" fmla="*/ 712137 h 1930822"/>
                  <a:gd name="connsiteX210" fmla="*/ 359144 w 1226332"/>
                  <a:gd name="connsiteY210" fmla="*/ 665595 h 1930822"/>
                  <a:gd name="connsiteX211" fmla="*/ 358392 w 1226332"/>
                  <a:gd name="connsiteY211" fmla="*/ 627349 h 1930822"/>
                  <a:gd name="connsiteX212" fmla="*/ 354655 w 1226332"/>
                  <a:gd name="connsiteY212" fmla="*/ 595021 h 1930822"/>
                  <a:gd name="connsiteX213" fmla="*/ 348236 w 1226332"/>
                  <a:gd name="connsiteY213" fmla="*/ 566538 h 1930822"/>
                  <a:gd name="connsiteX214" fmla="*/ 342979 w 1226332"/>
                  <a:gd name="connsiteY214" fmla="*/ 544581 h 1930822"/>
                  <a:gd name="connsiteX215" fmla="*/ 337114 w 1226332"/>
                  <a:gd name="connsiteY215" fmla="*/ 526771 h 1930822"/>
                  <a:gd name="connsiteX216" fmla="*/ 330338 w 1226332"/>
                  <a:gd name="connsiteY216" fmla="*/ 515185 h 1930822"/>
                  <a:gd name="connsiteX217" fmla="*/ 320021 w 1226332"/>
                  <a:gd name="connsiteY217" fmla="*/ 498842 h 1930822"/>
                  <a:gd name="connsiteX218" fmla="*/ 316481 w 1226332"/>
                  <a:gd name="connsiteY218" fmla="*/ 494087 h 1930822"/>
                  <a:gd name="connsiteX219" fmla="*/ 336310 w 1226332"/>
                  <a:gd name="connsiteY219" fmla="*/ 503349 h 1930822"/>
                  <a:gd name="connsiteX220" fmla="*/ 391953 w 1226332"/>
                  <a:gd name="connsiteY220" fmla="*/ 528453 h 1930822"/>
                  <a:gd name="connsiteX221" fmla="*/ 466515 w 1226332"/>
                  <a:gd name="connsiteY221" fmla="*/ 569040 h 1930822"/>
                  <a:gd name="connsiteX222" fmla="*/ 509714 w 1226332"/>
                  <a:gd name="connsiteY222" fmla="*/ 592321 h 1930822"/>
                  <a:gd name="connsiteX223" fmla="*/ 552305 w 1226332"/>
                  <a:gd name="connsiteY223" fmla="*/ 619749 h 1930822"/>
                  <a:gd name="connsiteX224" fmla="*/ 569613 w 1226332"/>
                  <a:gd name="connsiteY224" fmla="*/ 588387 h 1930822"/>
                  <a:gd name="connsiteX225" fmla="*/ 575889 w 1226332"/>
                  <a:gd name="connsiteY225" fmla="*/ 574476 h 1930822"/>
                  <a:gd name="connsiteX226" fmla="*/ 582469 w 1226332"/>
                  <a:gd name="connsiteY226" fmla="*/ 558491 h 1930822"/>
                  <a:gd name="connsiteX227" fmla="*/ 586725 w 1226332"/>
                  <a:gd name="connsiteY227" fmla="*/ 529454 h 1930822"/>
                  <a:gd name="connsiteX228" fmla="*/ 590676 w 1226332"/>
                  <a:gd name="connsiteY228" fmla="*/ 502491 h 1930822"/>
                  <a:gd name="connsiteX229" fmla="*/ 594734 w 1226332"/>
                  <a:gd name="connsiteY229" fmla="*/ 445881 h 1930822"/>
                  <a:gd name="connsiteX230" fmla="*/ 594645 w 1226332"/>
                  <a:gd name="connsiteY230" fmla="*/ 388664 h 1930822"/>
                  <a:gd name="connsiteX231" fmla="*/ 591570 w 1226332"/>
                  <a:gd name="connsiteY231" fmla="*/ 337366 h 1930822"/>
                  <a:gd name="connsiteX232" fmla="*/ 587278 w 1226332"/>
                  <a:gd name="connsiteY232" fmla="*/ 294363 h 1930822"/>
                  <a:gd name="connsiteX233" fmla="*/ 584149 w 1226332"/>
                  <a:gd name="connsiteY233" fmla="*/ 257888 h 1930822"/>
                  <a:gd name="connsiteX234" fmla="*/ 570703 w 1226332"/>
                  <a:gd name="connsiteY234" fmla="*/ 0 h 1930822"/>
                  <a:gd name="connsiteX235" fmla="*/ 570345 w 1226332"/>
                  <a:gd name="connsiteY235" fmla="*/ 16897 h 1930822"/>
                  <a:gd name="connsiteX236" fmla="*/ 572366 w 1226332"/>
                  <a:gd name="connsiteY236" fmla="*/ 32023 h 1930822"/>
                  <a:gd name="connsiteX237" fmla="*/ 573528 w 1226332"/>
                  <a:gd name="connsiteY237" fmla="*/ 38550 h 1930822"/>
                  <a:gd name="connsiteX238" fmla="*/ 576765 w 1226332"/>
                  <a:gd name="connsiteY238" fmla="*/ 45380 h 1930822"/>
                  <a:gd name="connsiteX239" fmla="*/ 588548 w 1226332"/>
                  <a:gd name="connsiteY239" fmla="*/ 66175 h 1930822"/>
                  <a:gd name="connsiteX240" fmla="*/ 593250 w 1226332"/>
                  <a:gd name="connsiteY240" fmla="*/ 77458 h 1930822"/>
                  <a:gd name="connsiteX241" fmla="*/ 595879 w 1226332"/>
                  <a:gd name="connsiteY241" fmla="*/ 88436 h 1930822"/>
                  <a:gd name="connsiteX242" fmla="*/ 596433 w 1226332"/>
                  <a:gd name="connsiteY242" fmla="*/ 99110 h 1930822"/>
                  <a:gd name="connsiteX243" fmla="*/ 594913 w 1226332"/>
                  <a:gd name="connsiteY243" fmla="*/ 109481 h 1930822"/>
                  <a:gd name="connsiteX244" fmla="*/ 591015 w 1226332"/>
                  <a:gd name="connsiteY244" fmla="*/ 121622 h 1930822"/>
                  <a:gd name="connsiteX245" fmla="*/ 585043 w 1226332"/>
                  <a:gd name="connsiteY245" fmla="*/ 133459 h 1930822"/>
                  <a:gd name="connsiteX246" fmla="*/ 578160 w 1226332"/>
                  <a:gd name="connsiteY246" fmla="*/ 151517 h 1930822"/>
                  <a:gd name="connsiteX247" fmla="*/ 573349 w 1226332"/>
                  <a:gd name="connsiteY247" fmla="*/ 169881 h 1930822"/>
                  <a:gd name="connsiteX248" fmla="*/ 570613 w 1226332"/>
                  <a:gd name="connsiteY248" fmla="*/ 188548 h 1930822"/>
                  <a:gd name="connsiteX249" fmla="*/ 570256 w 1226332"/>
                  <a:gd name="connsiteY249" fmla="*/ 205444 h 1930822"/>
                  <a:gd name="connsiteX250" fmla="*/ 570149 w 1226332"/>
                  <a:gd name="connsiteY250" fmla="*/ 235090 h 1930822"/>
                  <a:gd name="connsiteX251" fmla="*/ 572778 w 1226332"/>
                  <a:gd name="connsiteY251" fmla="*/ 246068 h 1930822"/>
                  <a:gd name="connsiteX252" fmla="*/ 563014 w 1226332"/>
                  <a:gd name="connsiteY252" fmla="*/ 240401 h 1930822"/>
                  <a:gd name="connsiteX253" fmla="*/ 542023 w 1226332"/>
                  <a:gd name="connsiteY253" fmla="*/ 224612 h 1930822"/>
                  <a:gd name="connsiteX254" fmla="*/ 530795 w 1226332"/>
                  <a:gd name="connsiteY254" fmla="*/ 214492 h 1930822"/>
                  <a:gd name="connsiteX255" fmla="*/ 519869 w 1226332"/>
                  <a:gd name="connsiteY255" fmla="*/ 202298 h 1930822"/>
                  <a:gd name="connsiteX256" fmla="*/ 513397 w 1226332"/>
                  <a:gd name="connsiteY256" fmla="*/ 188637 h 1930822"/>
                  <a:gd name="connsiteX257" fmla="*/ 512235 w 1226332"/>
                  <a:gd name="connsiteY257" fmla="*/ 182110 h 1930822"/>
                  <a:gd name="connsiteX258" fmla="*/ 511376 w 1226332"/>
                  <a:gd name="connsiteY258" fmla="*/ 173510 h 1930822"/>
                  <a:gd name="connsiteX259" fmla="*/ 510822 w 1226332"/>
                  <a:gd name="connsiteY259" fmla="*/ 162836 h 1930822"/>
                  <a:gd name="connsiteX260" fmla="*/ 512038 w 1226332"/>
                  <a:gd name="connsiteY260" fmla="*/ 154539 h 1930822"/>
                  <a:gd name="connsiteX261" fmla="*/ 518314 w 1226332"/>
                  <a:gd name="connsiteY261" fmla="*/ 140629 h 1930822"/>
                  <a:gd name="connsiteX262" fmla="*/ 526360 w 1226332"/>
                  <a:gd name="connsiteY262" fmla="*/ 129095 h 1930822"/>
                  <a:gd name="connsiteX263" fmla="*/ 534102 w 1226332"/>
                  <a:gd name="connsiteY263" fmla="*/ 119637 h 1930822"/>
                  <a:gd name="connsiteX264" fmla="*/ 543614 w 1226332"/>
                  <a:gd name="connsiteY264" fmla="*/ 112556 h 1930822"/>
                  <a:gd name="connsiteX265" fmla="*/ 549282 w 1226332"/>
                  <a:gd name="connsiteY265" fmla="*/ 102794 h 1930822"/>
                  <a:gd name="connsiteX266" fmla="*/ 552876 w 1226332"/>
                  <a:gd name="connsiteY266" fmla="*/ 92727 h 1930822"/>
                  <a:gd name="connsiteX267" fmla="*/ 551410 w 1226332"/>
                  <a:gd name="connsiteY267" fmla="*/ 88275 h 1930822"/>
                  <a:gd name="connsiteX268" fmla="*/ 550552 w 1226332"/>
                  <a:gd name="connsiteY268" fmla="*/ 79675 h 1930822"/>
                  <a:gd name="connsiteX269" fmla="*/ 548227 w 1226332"/>
                  <a:gd name="connsiteY269" fmla="*/ 66622 h 1930822"/>
                  <a:gd name="connsiteX270" fmla="*/ 548281 w 1226332"/>
                  <a:gd name="connsiteY270" fmla="*/ 51799 h 1930822"/>
                  <a:gd name="connsiteX271" fmla="*/ 550409 w 1226332"/>
                  <a:gd name="connsiteY271" fmla="*/ 37280 h 1930822"/>
                  <a:gd name="connsiteX272" fmla="*/ 556380 w 1226332"/>
                  <a:gd name="connsiteY272" fmla="*/ 25444 h 1930822"/>
                  <a:gd name="connsiteX273" fmla="*/ 565339 w 1226332"/>
                  <a:gd name="connsiteY273" fmla="*/ 7688 h 19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</a:cxnLst>
                <a:rect l="l" t="t" r="r" b="b"/>
                <a:pathLst>
                  <a:path w="1226332" h="1930822">
                    <a:moveTo>
                      <a:pt x="625133" y="975764"/>
                    </a:moveTo>
                    <a:lnTo>
                      <a:pt x="617480" y="1042440"/>
                    </a:lnTo>
                    <a:lnTo>
                      <a:pt x="609880" y="1094293"/>
                    </a:lnTo>
                    <a:lnTo>
                      <a:pt x="604159" y="1118878"/>
                    </a:lnTo>
                    <a:lnTo>
                      <a:pt x="599652" y="1135167"/>
                    </a:lnTo>
                    <a:lnTo>
                      <a:pt x="590391" y="1154997"/>
                    </a:lnTo>
                    <a:lnTo>
                      <a:pt x="564947" y="1140674"/>
                    </a:lnTo>
                    <a:lnTo>
                      <a:pt x="543348" y="1129034"/>
                    </a:lnTo>
                    <a:lnTo>
                      <a:pt x="525288" y="1122150"/>
                    </a:lnTo>
                    <a:lnTo>
                      <a:pt x="528829" y="1126906"/>
                    </a:lnTo>
                    <a:lnTo>
                      <a:pt x="531762" y="1135810"/>
                    </a:lnTo>
                    <a:lnTo>
                      <a:pt x="531708" y="1150633"/>
                    </a:lnTo>
                    <a:lnTo>
                      <a:pt x="532816" y="1171983"/>
                    </a:lnTo>
                    <a:lnTo>
                      <a:pt x="530635" y="1201324"/>
                    </a:lnTo>
                    <a:lnTo>
                      <a:pt x="525164" y="1238659"/>
                    </a:lnTo>
                    <a:lnTo>
                      <a:pt x="513720" y="1287829"/>
                    </a:lnTo>
                    <a:lnTo>
                      <a:pt x="511896" y="1300274"/>
                    </a:lnTo>
                    <a:lnTo>
                      <a:pt x="511288" y="1304422"/>
                    </a:lnTo>
                    <a:lnTo>
                      <a:pt x="509464" y="1316867"/>
                    </a:lnTo>
                    <a:lnTo>
                      <a:pt x="511485" y="1331994"/>
                    </a:lnTo>
                    <a:lnTo>
                      <a:pt x="515579" y="1347423"/>
                    </a:lnTo>
                    <a:lnTo>
                      <a:pt x="521749" y="1363158"/>
                    </a:lnTo>
                    <a:lnTo>
                      <a:pt x="530295" y="1377123"/>
                    </a:lnTo>
                    <a:lnTo>
                      <a:pt x="540917" y="1391392"/>
                    </a:lnTo>
                    <a:lnTo>
                      <a:pt x="554220" y="1401816"/>
                    </a:lnTo>
                    <a:lnTo>
                      <a:pt x="567826" y="1410166"/>
                    </a:lnTo>
                    <a:lnTo>
                      <a:pt x="583812" y="1416746"/>
                    </a:lnTo>
                    <a:lnTo>
                      <a:pt x="602174" y="1421555"/>
                    </a:lnTo>
                    <a:lnTo>
                      <a:pt x="621146" y="1422217"/>
                    </a:lnTo>
                    <a:lnTo>
                      <a:pt x="640420" y="1420805"/>
                    </a:lnTo>
                    <a:lnTo>
                      <a:pt x="660608" y="1413170"/>
                    </a:lnTo>
                    <a:lnTo>
                      <a:pt x="676647" y="1404927"/>
                    </a:lnTo>
                    <a:lnTo>
                      <a:pt x="691218" y="1392232"/>
                    </a:lnTo>
                    <a:lnTo>
                      <a:pt x="703717" y="1379233"/>
                    </a:lnTo>
                    <a:lnTo>
                      <a:pt x="712675" y="1361478"/>
                    </a:lnTo>
                    <a:lnTo>
                      <a:pt x="719559" y="1343419"/>
                    </a:lnTo>
                    <a:lnTo>
                      <a:pt x="724064" y="1327130"/>
                    </a:lnTo>
                    <a:lnTo>
                      <a:pt x="723206" y="1318529"/>
                    </a:lnTo>
                    <a:lnTo>
                      <a:pt x="722348" y="1309929"/>
                    </a:lnTo>
                    <a:lnTo>
                      <a:pt x="717396" y="1285898"/>
                    </a:lnTo>
                    <a:lnTo>
                      <a:pt x="710368" y="1261563"/>
                    </a:lnTo>
                    <a:lnTo>
                      <a:pt x="702787" y="1226554"/>
                    </a:lnTo>
                    <a:lnTo>
                      <a:pt x="698747" y="1196300"/>
                    </a:lnTo>
                    <a:lnTo>
                      <a:pt x="698245" y="1170803"/>
                    </a:lnTo>
                    <a:lnTo>
                      <a:pt x="698907" y="1151831"/>
                    </a:lnTo>
                    <a:lnTo>
                      <a:pt x="701339" y="1135238"/>
                    </a:lnTo>
                    <a:lnTo>
                      <a:pt x="702859" y="1124868"/>
                    </a:lnTo>
                    <a:lnTo>
                      <a:pt x="706148" y="1116876"/>
                    </a:lnTo>
                    <a:lnTo>
                      <a:pt x="666328" y="1142820"/>
                    </a:lnTo>
                    <a:lnTo>
                      <a:pt x="664361" y="1112870"/>
                    </a:lnTo>
                    <a:lnTo>
                      <a:pt x="658247" y="1082313"/>
                    </a:lnTo>
                    <a:lnTo>
                      <a:pt x="651828" y="1053830"/>
                    </a:lnTo>
                    <a:lnTo>
                      <a:pt x="644800" y="1029495"/>
                    </a:lnTo>
                    <a:lnTo>
                      <a:pt x="631605" y="989425"/>
                    </a:lnTo>
                    <a:close/>
                    <a:moveTo>
                      <a:pt x="1091146" y="366528"/>
                    </a:moveTo>
                    <a:lnTo>
                      <a:pt x="1090234" y="372750"/>
                    </a:lnTo>
                    <a:lnTo>
                      <a:pt x="1085425" y="391113"/>
                    </a:lnTo>
                    <a:lnTo>
                      <a:pt x="1081831" y="401180"/>
                    </a:lnTo>
                    <a:lnTo>
                      <a:pt x="1076163" y="410943"/>
                    </a:lnTo>
                    <a:lnTo>
                      <a:pt x="1066347" y="420097"/>
                    </a:lnTo>
                    <a:lnTo>
                      <a:pt x="1056530" y="429252"/>
                    </a:lnTo>
                    <a:lnTo>
                      <a:pt x="1047322" y="434258"/>
                    </a:lnTo>
                    <a:lnTo>
                      <a:pt x="1044032" y="442251"/>
                    </a:lnTo>
                    <a:lnTo>
                      <a:pt x="1042816" y="450548"/>
                    </a:lnTo>
                    <a:lnTo>
                      <a:pt x="1043371" y="461222"/>
                    </a:lnTo>
                    <a:lnTo>
                      <a:pt x="1043925" y="471896"/>
                    </a:lnTo>
                    <a:lnTo>
                      <a:pt x="1042405" y="482267"/>
                    </a:lnTo>
                    <a:lnTo>
                      <a:pt x="1038507" y="494408"/>
                    </a:lnTo>
                    <a:lnTo>
                      <a:pt x="1028387" y="505637"/>
                    </a:lnTo>
                    <a:lnTo>
                      <a:pt x="1018875" y="512717"/>
                    </a:lnTo>
                    <a:lnTo>
                      <a:pt x="1005822" y="515041"/>
                    </a:lnTo>
                    <a:lnTo>
                      <a:pt x="992770" y="517366"/>
                    </a:lnTo>
                    <a:lnTo>
                      <a:pt x="980021" y="517616"/>
                    </a:lnTo>
                    <a:lnTo>
                      <a:pt x="959279" y="514576"/>
                    </a:lnTo>
                    <a:lnTo>
                      <a:pt x="951287" y="511287"/>
                    </a:lnTo>
                    <a:lnTo>
                      <a:pt x="958421" y="505976"/>
                    </a:lnTo>
                    <a:lnTo>
                      <a:pt x="973298" y="491207"/>
                    </a:lnTo>
                    <a:lnTo>
                      <a:pt x="983418" y="479978"/>
                    </a:lnTo>
                    <a:lnTo>
                      <a:pt x="991769" y="466371"/>
                    </a:lnTo>
                    <a:lnTo>
                      <a:pt x="997740" y="454535"/>
                    </a:lnTo>
                    <a:lnTo>
                      <a:pt x="1004016" y="440624"/>
                    </a:lnTo>
                    <a:lnTo>
                      <a:pt x="1007914" y="428483"/>
                    </a:lnTo>
                    <a:lnTo>
                      <a:pt x="1011204" y="420490"/>
                    </a:lnTo>
                    <a:lnTo>
                      <a:pt x="1016568" y="412802"/>
                    </a:lnTo>
                    <a:lnTo>
                      <a:pt x="1024006" y="405417"/>
                    </a:lnTo>
                    <a:lnTo>
                      <a:pt x="1030836" y="402182"/>
                    </a:lnTo>
                    <a:lnTo>
                      <a:pt x="1040045" y="397175"/>
                    </a:lnTo>
                    <a:lnTo>
                      <a:pt x="1059928" y="391614"/>
                    </a:lnTo>
                    <a:lnTo>
                      <a:pt x="1066758" y="388377"/>
                    </a:lnTo>
                    <a:lnTo>
                      <a:pt x="1071514" y="384838"/>
                    </a:lnTo>
                    <a:lnTo>
                      <a:pt x="1083100" y="378061"/>
                    </a:lnTo>
                    <a:close/>
                    <a:moveTo>
                      <a:pt x="161208" y="351009"/>
                    </a:moveTo>
                    <a:lnTo>
                      <a:pt x="170059" y="362899"/>
                    </a:lnTo>
                    <a:lnTo>
                      <a:pt x="179213" y="372715"/>
                    </a:lnTo>
                    <a:lnTo>
                      <a:pt x="185132" y="375702"/>
                    </a:lnTo>
                    <a:lnTo>
                      <a:pt x="193124" y="378991"/>
                    </a:lnTo>
                    <a:lnTo>
                      <a:pt x="211184" y="385875"/>
                    </a:lnTo>
                    <a:lnTo>
                      <a:pt x="220946" y="391543"/>
                    </a:lnTo>
                    <a:lnTo>
                      <a:pt x="228634" y="396908"/>
                    </a:lnTo>
                    <a:lnTo>
                      <a:pt x="233945" y="404041"/>
                    </a:lnTo>
                    <a:lnTo>
                      <a:pt x="239256" y="411176"/>
                    </a:lnTo>
                    <a:lnTo>
                      <a:pt x="244262" y="420384"/>
                    </a:lnTo>
                    <a:lnTo>
                      <a:pt x="246890" y="431363"/>
                    </a:lnTo>
                    <a:lnTo>
                      <a:pt x="250985" y="446794"/>
                    </a:lnTo>
                    <a:lnTo>
                      <a:pt x="259533" y="460758"/>
                    </a:lnTo>
                    <a:lnTo>
                      <a:pt x="268383" y="472648"/>
                    </a:lnTo>
                    <a:lnTo>
                      <a:pt x="275159" y="484235"/>
                    </a:lnTo>
                    <a:lnTo>
                      <a:pt x="291698" y="501490"/>
                    </a:lnTo>
                    <a:lnTo>
                      <a:pt x="299084" y="508928"/>
                    </a:lnTo>
                    <a:lnTo>
                      <a:pt x="288409" y="509482"/>
                    </a:lnTo>
                    <a:lnTo>
                      <a:pt x="266755" y="512665"/>
                    </a:lnTo>
                    <a:lnTo>
                      <a:pt x="254311" y="510841"/>
                    </a:lnTo>
                    <a:lnTo>
                      <a:pt x="241866" y="509017"/>
                    </a:lnTo>
                    <a:lnTo>
                      <a:pt x="229725" y="505119"/>
                    </a:lnTo>
                    <a:lnTo>
                      <a:pt x="220267" y="497377"/>
                    </a:lnTo>
                    <a:lnTo>
                      <a:pt x="211416" y="485486"/>
                    </a:lnTo>
                    <a:lnTo>
                      <a:pt x="206714" y="474204"/>
                    </a:lnTo>
                    <a:lnTo>
                      <a:pt x="204389" y="461151"/>
                    </a:lnTo>
                    <a:lnTo>
                      <a:pt x="205909" y="450781"/>
                    </a:lnTo>
                    <a:lnTo>
                      <a:pt x="207124" y="442485"/>
                    </a:lnTo>
                    <a:lnTo>
                      <a:pt x="206570" y="431810"/>
                    </a:lnTo>
                    <a:lnTo>
                      <a:pt x="203334" y="424980"/>
                    </a:lnTo>
                    <a:lnTo>
                      <a:pt x="193875" y="417238"/>
                    </a:lnTo>
                    <a:lnTo>
                      <a:pt x="184417" y="409495"/>
                    </a:lnTo>
                    <a:lnTo>
                      <a:pt x="175261" y="399679"/>
                    </a:lnTo>
                    <a:lnTo>
                      <a:pt x="170560" y="388397"/>
                    </a:lnTo>
                    <a:lnTo>
                      <a:pt x="165857" y="377114"/>
                    </a:lnTo>
                    <a:lnTo>
                      <a:pt x="162066" y="359609"/>
                    </a:lnTo>
                    <a:close/>
                    <a:moveTo>
                      <a:pt x="578034" y="227330"/>
                    </a:moveTo>
                    <a:lnTo>
                      <a:pt x="602513" y="262698"/>
                    </a:lnTo>
                    <a:lnTo>
                      <a:pt x="663252" y="354226"/>
                    </a:lnTo>
                    <a:lnTo>
                      <a:pt x="699513" y="410389"/>
                    </a:lnTo>
                    <a:lnTo>
                      <a:pt x="737545" y="468929"/>
                    </a:lnTo>
                    <a:lnTo>
                      <a:pt x="771428" y="526860"/>
                    </a:lnTo>
                    <a:lnTo>
                      <a:pt x="799393" y="581807"/>
                    </a:lnTo>
                    <a:lnTo>
                      <a:pt x="886470" y="522534"/>
                    </a:lnTo>
                    <a:lnTo>
                      <a:pt x="928668" y="494820"/>
                    </a:lnTo>
                    <a:lnTo>
                      <a:pt x="925682" y="500738"/>
                    </a:lnTo>
                    <a:lnTo>
                      <a:pt x="918190" y="522945"/>
                    </a:lnTo>
                    <a:lnTo>
                      <a:pt x="908874" y="557597"/>
                    </a:lnTo>
                    <a:lnTo>
                      <a:pt x="905531" y="580413"/>
                    </a:lnTo>
                    <a:lnTo>
                      <a:pt x="901579" y="607376"/>
                    </a:lnTo>
                    <a:lnTo>
                      <a:pt x="899094" y="638791"/>
                    </a:lnTo>
                    <a:lnTo>
                      <a:pt x="898379" y="672586"/>
                    </a:lnTo>
                    <a:lnTo>
                      <a:pt x="899129" y="710831"/>
                    </a:lnTo>
                    <a:lnTo>
                      <a:pt x="903421" y="753834"/>
                    </a:lnTo>
                    <a:lnTo>
                      <a:pt x="907408" y="798910"/>
                    </a:lnTo>
                    <a:lnTo>
                      <a:pt x="917010" y="849046"/>
                    </a:lnTo>
                    <a:lnTo>
                      <a:pt x="928078" y="903634"/>
                    </a:lnTo>
                    <a:lnTo>
                      <a:pt x="942991" y="960906"/>
                    </a:lnTo>
                    <a:lnTo>
                      <a:pt x="955882" y="1003050"/>
                    </a:lnTo>
                    <a:lnTo>
                      <a:pt x="964625" y="1044585"/>
                    </a:lnTo>
                    <a:lnTo>
                      <a:pt x="973977" y="1081973"/>
                    </a:lnTo>
                    <a:lnTo>
                      <a:pt x="979484" y="1116679"/>
                    </a:lnTo>
                    <a:lnTo>
                      <a:pt x="983525" y="1146932"/>
                    </a:lnTo>
                    <a:lnTo>
                      <a:pt x="983722" y="1174503"/>
                    </a:lnTo>
                    <a:lnTo>
                      <a:pt x="979770" y="1201466"/>
                    </a:lnTo>
                    <a:lnTo>
                      <a:pt x="971670" y="1227822"/>
                    </a:lnTo>
                    <a:lnTo>
                      <a:pt x="962963" y="1258326"/>
                    </a:lnTo>
                    <a:lnTo>
                      <a:pt x="950107" y="1288222"/>
                    </a:lnTo>
                    <a:lnTo>
                      <a:pt x="935480" y="1315740"/>
                    </a:lnTo>
                    <a:lnTo>
                      <a:pt x="919085" y="1340879"/>
                    </a:lnTo>
                    <a:lnTo>
                      <a:pt x="898541" y="1365412"/>
                    </a:lnTo>
                    <a:lnTo>
                      <a:pt x="878299" y="1387869"/>
                    </a:lnTo>
                    <a:lnTo>
                      <a:pt x="854215" y="1407645"/>
                    </a:lnTo>
                    <a:lnTo>
                      <a:pt x="830434" y="1425347"/>
                    </a:lnTo>
                    <a:lnTo>
                      <a:pt x="802809" y="1440366"/>
                    </a:lnTo>
                    <a:lnTo>
                      <a:pt x="793597" y="1445375"/>
                    </a:lnTo>
                    <a:lnTo>
                      <a:pt x="1226332" y="1527881"/>
                    </a:lnTo>
                    <a:lnTo>
                      <a:pt x="1186609" y="1676133"/>
                    </a:lnTo>
                    <a:lnTo>
                      <a:pt x="857861" y="1561617"/>
                    </a:lnTo>
                    <a:lnTo>
                      <a:pt x="1100636" y="1771135"/>
                    </a:lnTo>
                    <a:lnTo>
                      <a:pt x="992109" y="1879662"/>
                    </a:lnTo>
                    <a:lnTo>
                      <a:pt x="671526" y="1508193"/>
                    </a:lnTo>
                    <a:lnTo>
                      <a:pt x="711336" y="1930822"/>
                    </a:lnTo>
                    <a:lnTo>
                      <a:pt x="534894" y="1930822"/>
                    </a:lnTo>
                    <a:lnTo>
                      <a:pt x="577699" y="1476420"/>
                    </a:lnTo>
                    <a:lnTo>
                      <a:pt x="560781" y="1472694"/>
                    </a:lnTo>
                    <a:lnTo>
                      <a:pt x="559301" y="1472360"/>
                    </a:lnTo>
                    <a:lnTo>
                      <a:pt x="570481" y="1483538"/>
                    </a:lnTo>
                    <a:lnTo>
                      <a:pt x="228619" y="1879663"/>
                    </a:lnTo>
                    <a:lnTo>
                      <a:pt x="120091" y="1771136"/>
                    </a:lnTo>
                    <a:lnTo>
                      <a:pt x="359072" y="1564892"/>
                    </a:lnTo>
                    <a:lnTo>
                      <a:pt x="39725" y="1676133"/>
                    </a:lnTo>
                    <a:lnTo>
                      <a:pt x="0" y="1527883"/>
                    </a:lnTo>
                    <a:lnTo>
                      <a:pt x="471274" y="1438028"/>
                    </a:lnTo>
                    <a:lnTo>
                      <a:pt x="456878" y="1429924"/>
                    </a:lnTo>
                    <a:lnTo>
                      <a:pt x="435583" y="1416210"/>
                    </a:lnTo>
                    <a:lnTo>
                      <a:pt x="412820" y="1398043"/>
                    </a:lnTo>
                    <a:lnTo>
                      <a:pt x="394208" y="1380485"/>
                    </a:lnTo>
                    <a:lnTo>
                      <a:pt x="375898" y="1360852"/>
                    </a:lnTo>
                    <a:lnTo>
                      <a:pt x="357892" y="1339145"/>
                    </a:lnTo>
                    <a:lnTo>
                      <a:pt x="344339" y="1315973"/>
                    </a:lnTo>
                    <a:lnTo>
                      <a:pt x="330786" y="1292800"/>
                    </a:lnTo>
                    <a:lnTo>
                      <a:pt x="319611" y="1267857"/>
                    </a:lnTo>
                    <a:lnTo>
                      <a:pt x="310813" y="1241144"/>
                    </a:lnTo>
                    <a:lnTo>
                      <a:pt x="304090" y="1214735"/>
                    </a:lnTo>
                    <a:lnTo>
                      <a:pt x="297368" y="1188325"/>
                    </a:lnTo>
                    <a:lnTo>
                      <a:pt x="294185" y="1166672"/>
                    </a:lnTo>
                    <a:lnTo>
                      <a:pt x="291002" y="1145019"/>
                    </a:lnTo>
                    <a:lnTo>
                      <a:pt x="292272" y="1121900"/>
                    </a:lnTo>
                    <a:lnTo>
                      <a:pt x="297689" y="1099388"/>
                    </a:lnTo>
                    <a:lnTo>
                      <a:pt x="299209" y="1089018"/>
                    </a:lnTo>
                    <a:lnTo>
                      <a:pt x="301945" y="1070351"/>
                    </a:lnTo>
                    <a:lnTo>
                      <a:pt x="309133" y="1050218"/>
                    </a:lnTo>
                    <a:lnTo>
                      <a:pt x="327817" y="966091"/>
                    </a:lnTo>
                    <a:lnTo>
                      <a:pt x="341138" y="889653"/>
                    </a:lnTo>
                    <a:lnTo>
                      <a:pt x="350865" y="823281"/>
                    </a:lnTo>
                    <a:lnTo>
                      <a:pt x="357605" y="762827"/>
                    </a:lnTo>
                    <a:lnTo>
                      <a:pt x="358679" y="712137"/>
                    </a:lnTo>
                    <a:lnTo>
                      <a:pt x="359144" y="665595"/>
                    </a:lnTo>
                    <a:lnTo>
                      <a:pt x="358392" y="627349"/>
                    </a:lnTo>
                    <a:lnTo>
                      <a:pt x="354655" y="595021"/>
                    </a:lnTo>
                    <a:lnTo>
                      <a:pt x="348236" y="566538"/>
                    </a:lnTo>
                    <a:lnTo>
                      <a:pt x="342979" y="544581"/>
                    </a:lnTo>
                    <a:lnTo>
                      <a:pt x="337114" y="526771"/>
                    </a:lnTo>
                    <a:lnTo>
                      <a:pt x="330338" y="515185"/>
                    </a:lnTo>
                    <a:lnTo>
                      <a:pt x="320021" y="498842"/>
                    </a:lnTo>
                    <a:lnTo>
                      <a:pt x="316481" y="494087"/>
                    </a:lnTo>
                    <a:lnTo>
                      <a:pt x="336310" y="503349"/>
                    </a:lnTo>
                    <a:lnTo>
                      <a:pt x="391953" y="528453"/>
                    </a:lnTo>
                    <a:lnTo>
                      <a:pt x="466515" y="569040"/>
                    </a:lnTo>
                    <a:lnTo>
                      <a:pt x="509714" y="592321"/>
                    </a:lnTo>
                    <a:lnTo>
                      <a:pt x="552305" y="619749"/>
                    </a:lnTo>
                    <a:lnTo>
                      <a:pt x="569613" y="588387"/>
                    </a:lnTo>
                    <a:lnTo>
                      <a:pt x="575889" y="574476"/>
                    </a:lnTo>
                    <a:lnTo>
                      <a:pt x="582469" y="558491"/>
                    </a:lnTo>
                    <a:lnTo>
                      <a:pt x="586725" y="529454"/>
                    </a:lnTo>
                    <a:lnTo>
                      <a:pt x="590676" y="502491"/>
                    </a:lnTo>
                    <a:lnTo>
                      <a:pt x="594734" y="445881"/>
                    </a:lnTo>
                    <a:lnTo>
                      <a:pt x="594645" y="388664"/>
                    </a:lnTo>
                    <a:lnTo>
                      <a:pt x="591570" y="337366"/>
                    </a:lnTo>
                    <a:lnTo>
                      <a:pt x="587278" y="294363"/>
                    </a:lnTo>
                    <a:lnTo>
                      <a:pt x="584149" y="257888"/>
                    </a:lnTo>
                    <a:close/>
                    <a:moveTo>
                      <a:pt x="570703" y="0"/>
                    </a:moveTo>
                    <a:lnTo>
                      <a:pt x="570345" y="16897"/>
                    </a:lnTo>
                    <a:lnTo>
                      <a:pt x="572366" y="32023"/>
                    </a:lnTo>
                    <a:lnTo>
                      <a:pt x="573528" y="38550"/>
                    </a:lnTo>
                    <a:lnTo>
                      <a:pt x="576765" y="45380"/>
                    </a:lnTo>
                    <a:lnTo>
                      <a:pt x="588548" y="66175"/>
                    </a:lnTo>
                    <a:lnTo>
                      <a:pt x="593250" y="77458"/>
                    </a:lnTo>
                    <a:lnTo>
                      <a:pt x="595879" y="88436"/>
                    </a:lnTo>
                    <a:lnTo>
                      <a:pt x="596433" y="99110"/>
                    </a:lnTo>
                    <a:lnTo>
                      <a:pt x="594913" y="109481"/>
                    </a:lnTo>
                    <a:lnTo>
                      <a:pt x="591015" y="121622"/>
                    </a:lnTo>
                    <a:lnTo>
                      <a:pt x="585043" y="133459"/>
                    </a:lnTo>
                    <a:lnTo>
                      <a:pt x="578160" y="151517"/>
                    </a:lnTo>
                    <a:lnTo>
                      <a:pt x="573349" y="169881"/>
                    </a:lnTo>
                    <a:lnTo>
                      <a:pt x="570613" y="188548"/>
                    </a:lnTo>
                    <a:lnTo>
                      <a:pt x="570256" y="205444"/>
                    </a:lnTo>
                    <a:lnTo>
                      <a:pt x="570149" y="235090"/>
                    </a:lnTo>
                    <a:lnTo>
                      <a:pt x="572778" y="246068"/>
                    </a:lnTo>
                    <a:lnTo>
                      <a:pt x="563014" y="240401"/>
                    </a:lnTo>
                    <a:lnTo>
                      <a:pt x="542023" y="224612"/>
                    </a:lnTo>
                    <a:lnTo>
                      <a:pt x="530795" y="214492"/>
                    </a:lnTo>
                    <a:lnTo>
                      <a:pt x="519869" y="202298"/>
                    </a:lnTo>
                    <a:lnTo>
                      <a:pt x="513397" y="188637"/>
                    </a:lnTo>
                    <a:lnTo>
                      <a:pt x="512235" y="182110"/>
                    </a:lnTo>
                    <a:lnTo>
                      <a:pt x="511376" y="173510"/>
                    </a:lnTo>
                    <a:lnTo>
                      <a:pt x="510822" y="162836"/>
                    </a:lnTo>
                    <a:lnTo>
                      <a:pt x="512038" y="154539"/>
                    </a:lnTo>
                    <a:lnTo>
                      <a:pt x="518314" y="140629"/>
                    </a:lnTo>
                    <a:lnTo>
                      <a:pt x="526360" y="129095"/>
                    </a:lnTo>
                    <a:lnTo>
                      <a:pt x="534102" y="119637"/>
                    </a:lnTo>
                    <a:lnTo>
                      <a:pt x="543614" y="112556"/>
                    </a:lnTo>
                    <a:lnTo>
                      <a:pt x="549282" y="102794"/>
                    </a:lnTo>
                    <a:lnTo>
                      <a:pt x="552876" y="92727"/>
                    </a:lnTo>
                    <a:lnTo>
                      <a:pt x="551410" y="88275"/>
                    </a:lnTo>
                    <a:lnTo>
                      <a:pt x="550552" y="79675"/>
                    </a:lnTo>
                    <a:lnTo>
                      <a:pt x="548227" y="66622"/>
                    </a:lnTo>
                    <a:lnTo>
                      <a:pt x="548281" y="51799"/>
                    </a:lnTo>
                    <a:lnTo>
                      <a:pt x="550409" y="37280"/>
                    </a:lnTo>
                    <a:lnTo>
                      <a:pt x="556380" y="25444"/>
                    </a:lnTo>
                    <a:lnTo>
                      <a:pt x="565339" y="768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 109"/>
              <p:cNvSpPr/>
              <p:nvPr/>
            </p:nvSpPr>
            <p:spPr bwMode="auto">
              <a:xfrm>
                <a:off x="3129361" y="2313571"/>
                <a:ext cx="925846" cy="1457714"/>
              </a:xfrm>
              <a:custGeom>
                <a:avLst/>
                <a:gdLst>
                  <a:gd name="connsiteX0" fmla="*/ 625133 w 1226332"/>
                  <a:gd name="connsiteY0" fmla="*/ 975764 h 1930822"/>
                  <a:gd name="connsiteX1" fmla="*/ 617480 w 1226332"/>
                  <a:gd name="connsiteY1" fmla="*/ 1042440 h 1930822"/>
                  <a:gd name="connsiteX2" fmla="*/ 609880 w 1226332"/>
                  <a:gd name="connsiteY2" fmla="*/ 1094293 h 1930822"/>
                  <a:gd name="connsiteX3" fmla="*/ 604159 w 1226332"/>
                  <a:gd name="connsiteY3" fmla="*/ 1118878 h 1930822"/>
                  <a:gd name="connsiteX4" fmla="*/ 599652 w 1226332"/>
                  <a:gd name="connsiteY4" fmla="*/ 1135167 h 1930822"/>
                  <a:gd name="connsiteX5" fmla="*/ 590391 w 1226332"/>
                  <a:gd name="connsiteY5" fmla="*/ 1154997 h 1930822"/>
                  <a:gd name="connsiteX6" fmla="*/ 564947 w 1226332"/>
                  <a:gd name="connsiteY6" fmla="*/ 1140674 h 1930822"/>
                  <a:gd name="connsiteX7" fmla="*/ 543348 w 1226332"/>
                  <a:gd name="connsiteY7" fmla="*/ 1129034 h 1930822"/>
                  <a:gd name="connsiteX8" fmla="*/ 525288 w 1226332"/>
                  <a:gd name="connsiteY8" fmla="*/ 1122150 h 1930822"/>
                  <a:gd name="connsiteX9" fmla="*/ 528829 w 1226332"/>
                  <a:gd name="connsiteY9" fmla="*/ 1126906 h 1930822"/>
                  <a:gd name="connsiteX10" fmla="*/ 531762 w 1226332"/>
                  <a:gd name="connsiteY10" fmla="*/ 1135810 h 1930822"/>
                  <a:gd name="connsiteX11" fmla="*/ 531708 w 1226332"/>
                  <a:gd name="connsiteY11" fmla="*/ 1150633 h 1930822"/>
                  <a:gd name="connsiteX12" fmla="*/ 532816 w 1226332"/>
                  <a:gd name="connsiteY12" fmla="*/ 1171983 h 1930822"/>
                  <a:gd name="connsiteX13" fmla="*/ 530635 w 1226332"/>
                  <a:gd name="connsiteY13" fmla="*/ 1201324 h 1930822"/>
                  <a:gd name="connsiteX14" fmla="*/ 525164 w 1226332"/>
                  <a:gd name="connsiteY14" fmla="*/ 1238659 h 1930822"/>
                  <a:gd name="connsiteX15" fmla="*/ 513720 w 1226332"/>
                  <a:gd name="connsiteY15" fmla="*/ 1287829 h 1930822"/>
                  <a:gd name="connsiteX16" fmla="*/ 511896 w 1226332"/>
                  <a:gd name="connsiteY16" fmla="*/ 1300274 h 1930822"/>
                  <a:gd name="connsiteX17" fmla="*/ 511288 w 1226332"/>
                  <a:gd name="connsiteY17" fmla="*/ 1304422 h 1930822"/>
                  <a:gd name="connsiteX18" fmla="*/ 509464 w 1226332"/>
                  <a:gd name="connsiteY18" fmla="*/ 1316867 h 1930822"/>
                  <a:gd name="connsiteX19" fmla="*/ 511485 w 1226332"/>
                  <a:gd name="connsiteY19" fmla="*/ 1331994 h 1930822"/>
                  <a:gd name="connsiteX20" fmla="*/ 515579 w 1226332"/>
                  <a:gd name="connsiteY20" fmla="*/ 1347423 h 1930822"/>
                  <a:gd name="connsiteX21" fmla="*/ 521749 w 1226332"/>
                  <a:gd name="connsiteY21" fmla="*/ 1363158 h 1930822"/>
                  <a:gd name="connsiteX22" fmla="*/ 530295 w 1226332"/>
                  <a:gd name="connsiteY22" fmla="*/ 1377123 h 1930822"/>
                  <a:gd name="connsiteX23" fmla="*/ 540917 w 1226332"/>
                  <a:gd name="connsiteY23" fmla="*/ 1391392 h 1930822"/>
                  <a:gd name="connsiteX24" fmla="*/ 554220 w 1226332"/>
                  <a:gd name="connsiteY24" fmla="*/ 1401816 h 1930822"/>
                  <a:gd name="connsiteX25" fmla="*/ 567826 w 1226332"/>
                  <a:gd name="connsiteY25" fmla="*/ 1410166 h 1930822"/>
                  <a:gd name="connsiteX26" fmla="*/ 583812 w 1226332"/>
                  <a:gd name="connsiteY26" fmla="*/ 1416746 h 1930822"/>
                  <a:gd name="connsiteX27" fmla="*/ 602174 w 1226332"/>
                  <a:gd name="connsiteY27" fmla="*/ 1421555 h 1930822"/>
                  <a:gd name="connsiteX28" fmla="*/ 621146 w 1226332"/>
                  <a:gd name="connsiteY28" fmla="*/ 1422217 h 1930822"/>
                  <a:gd name="connsiteX29" fmla="*/ 640420 w 1226332"/>
                  <a:gd name="connsiteY29" fmla="*/ 1420805 h 1930822"/>
                  <a:gd name="connsiteX30" fmla="*/ 660608 w 1226332"/>
                  <a:gd name="connsiteY30" fmla="*/ 1413170 h 1930822"/>
                  <a:gd name="connsiteX31" fmla="*/ 676647 w 1226332"/>
                  <a:gd name="connsiteY31" fmla="*/ 1404927 h 1930822"/>
                  <a:gd name="connsiteX32" fmla="*/ 691218 w 1226332"/>
                  <a:gd name="connsiteY32" fmla="*/ 1392232 h 1930822"/>
                  <a:gd name="connsiteX33" fmla="*/ 703717 w 1226332"/>
                  <a:gd name="connsiteY33" fmla="*/ 1379233 h 1930822"/>
                  <a:gd name="connsiteX34" fmla="*/ 712675 w 1226332"/>
                  <a:gd name="connsiteY34" fmla="*/ 1361478 h 1930822"/>
                  <a:gd name="connsiteX35" fmla="*/ 719559 w 1226332"/>
                  <a:gd name="connsiteY35" fmla="*/ 1343419 h 1930822"/>
                  <a:gd name="connsiteX36" fmla="*/ 724064 w 1226332"/>
                  <a:gd name="connsiteY36" fmla="*/ 1327130 h 1930822"/>
                  <a:gd name="connsiteX37" fmla="*/ 723206 w 1226332"/>
                  <a:gd name="connsiteY37" fmla="*/ 1318529 h 1930822"/>
                  <a:gd name="connsiteX38" fmla="*/ 722348 w 1226332"/>
                  <a:gd name="connsiteY38" fmla="*/ 1309929 h 1930822"/>
                  <a:gd name="connsiteX39" fmla="*/ 717396 w 1226332"/>
                  <a:gd name="connsiteY39" fmla="*/ 1285898 h 1930822"/>
                  <a:gd name="connsiteX40" fmla="*/ 710368 w 1226332"/>
                  <a:gd name="connsiteY40" fmla="*/ 1261563 h 1930822"/>
                  <a:gd name="connsiteX41" fmla="*/ 702787 w 1226332"/>
                  <a:gd name="connsiteY41" fmla="*/ 1226554 h 1930822"/>
                  <a:gd name="connsiteX42" fmla="*/ 698747 w 1226332"/>
                  <a:gd name="connsiteY42" fmla="*/ 1196300 h 1930822"/>
                  <a:gd name="connsiteX43" fmla="*/ 698245 w 1226332"/>
                  <a:gd name="connsiteY43" fmla="*/ 1170803 h 1930822"/>
                  <a:gd name="connsiteX44" fmla="*/ 698907 w 1226332"/>
                  <a:gd name="connsiteY44" fmla="*/ 1151831 h 1930822"/>
                  <a:gd name="connsiteX45" fmla="*/ 701339 w 1226332"/>
                  <a:gd name="connsiteY45" fmla="*/ 1135238 h 1930822"/>
                  <a:gd name="connsiteX46" fmla="*/ 702859 w 1226332"/>
                  <a:gd name="connsiteY46" fmla="*/ 1124868 h 1930822"/>
                  <a:gd name="connsiteX47" fmla="*/ 706148 w 1226332"/>
                  <a:gd name="connsiteY47" fmla="*/ 1116876 h 1930822"/>
                  <a:gd name="connsiteX48" fmla="*/ 666328 w 1226332"/>
                  <a:gd name="connsiteY48" fmla="*/ 1142820 h 1930822"/>
                  <a:gd name="connsiteX49" fmla="*/ 664361 w 1226332"/>
                  <a:gd name="connsiteY49" fmla="*/ 1112870 h 1930822"/>
                  <a:gd name="connsiteX50" fmla="*/ 658247 w 1226332"/>
                  <a:gd name="connsiteY50" fmla="*/ 1082313 h 1930822"/>
                  <a:gd name="connsiteX51" fmla="*/ 651828 w 1226332"/>
                  <a:gd name="connsiteY51" fmla="*/ 1053830 h 1930822"/>
                  <a:gd name="connsiteX52" fmla="*/ 644800 w 1226332"/>
                  <a:gd name="connsiteY52" fmla="*/ 1029495 h 1930822"/>
                  <a:gd name="connsiteX53" fmla="*/ 631605 w 1226332"/>
                  <a:gd name="connsiteY53" fmla="*/ 989425 h 1930822"/>
                  <a:gd name="connsiteX54" fmla="*/ 1091146 w 1226332"/>
                  <a:gd name="connsiteY54" fmla="*/ 366528 h 1930822"/>
                  <a:gd name="connsiteX55" fmla="*/ 1090234 w 1226332"/>
                  <a:gd name="connsiteY55" fmla="*/ 372750 h 1930822"/>
                  <a:gd name="connsiteX56" fmla="*/ 1085425 w 1226332"/>
                  <a:gd name="connsiteY56" fmla="*/ 391113 h 1930822"/>
                  <a:gd name="connsiteX57" fmla="*/ 1081831 w 1226332"/>
                  <a:gd name="connsiteY57" fmla="*/ 401180 h 1930822"/>
                  <a:gd name="connsiteX58" fmla="*/ 1076163 w 1226332"/>
                  <a:gd name="connsiteY58" fmla="*/ 410943 h 1930822"/>
                  <a:gd name="connsiteX59" fmla="*/ 1066347 w 1226332"/>
                  <a:gd name="connsiteY59" fmla="*/ 420097 h 1930822"/>
                  <a:gd name="connsiteX60" fmla="*/ 1056530 w 1226332"/>
                  <a:gd name="connsiteY60" fmla="*/ 429252 h 1930822"/>
                  <a:gd name="connsiteX61" fmla="*/ 1047322 w 1226332"/>
                  <a:gd name="connsiteY61" fmla="*/ 434258 h 1930822"/>
                  <a:gd name="connsiteX62" fmla="*/ 1044032 w 1226332"/>
                  <a:gd name="connsiteY62" fmla="*/ 442251 h 1930822"/>
                  <a:gd name="connsiteX63" fmla="*/ 1042816 w 1226332"/>
                  <a:gd name="connsiteY63" fmla="*/ 450548 h 1930822"/>
                  <a:gd name="connsiteX64" fmla="*/ 1043371 w 1226332"/>
                  <a:gd name="connsiteY64" fmla="*/ 461222 h 1930822"/>
                  <a:gd name="connsiteX65" fmla="*/ 1043925 w 1226332"/>
                  <a:gd name="connsiteY65" fmla="*/ 471896 h 1930822"/>
                  <a:gd name="connsiteX66" fmla="*/ 1042405 w 1226332"/>
                  <a:gd name="connsiteY66" fmla="*/ 482267 h 1930822"/>
                  <a:gd name="connsiteX67" fmla="*/ 1038507 w 1226332"/>
                  <a:gd name="connsiteY67" fmla="*/ 494408 h 1930822"/>
                  <a:gd name="connsiteX68" fmla="*/ 1028387 w 1226332"/>
                  <a:gd name="connsiteY68" fmla="*/ 505637 h 1930822"/>
                  <a:gd name="connsiteX69" fmla="*/ 1018875 w 1226332"/>
                  <a:gd name="connsiteY69" fmla="*/ 512717 h 1930822"/>
                  <a:gd name="connsiteX70" fmla="*/ 1005822 w 1226332"/>
                  <a:gd name="connsiteY70" fmla="*/ 515041 h 1930822"/>
                  <a:gd name="connsiteX71" fmla="*/ 992770 w 1226332"/>
                  <a:gd name="connsiteY71" fmla="*/ 517366 h 1930822"/>
                  <a:gd name="connsiteX72" fmla="*/ 980021 w 1226332"/>
                  <a:gd name="connsiteY72" fmla="*/ 517616 h 1930822"/>
                  <a:gd name="connsiteX73" fmla="*/ 959279 w 1226332"/>
                  <a:gd name="connsiteY73" fmla="*/ 514576 h 1930822"/>
                  <a:gd name="connsiteX74" fmla="*/ 951287 w 1226332"/>
                  <a:gd name="connsiteY74" fmla="*/ 511287 h 1930822"/>
                  <a:gd name="connsiteX75" fmla="*/ 958421 w 1226332"/>
                  <a:gd name="connsiteY75" fmla="*/ 505976 h 1930822"/>
                  <a:gd name="connsiteX76" fmla="*/ 973298 w 1226332"/>
                  <a:gd name="connsiteY76" fmla="*/ 491207 h 1930822"/>
                  <a:gd name="connsiteX77" fmla="*/ 983418 w 1226332"/>
                  <a:gd name="connsiteY77" fmla="*/ 479978 h 1930822"/>
                  <a:gd name="connsiteX78" fmla="*/ 991769 w 1226332"/>
                  <a:gd name="connsiteY78" fmla="*/ 466371 h 1930822"/>
                  <a:gd name="connsiteX79" fmla="*/ 997740 w 1226332"/>
                  <a:gd name="connsiteY79" fmla="*/ 454535 h 1930822"/>
                  <a:gd name="connsiteX80" fmla="*/ 1004016 w 1226332"/>
                  <a:gd name="connsiteY80" fmla="*/ 440624 h 1930822"/>
                  <a:gd name="connsiteX81" fmla="*/ 1007914 w 1226332"/>
                  <a:gd name="connsiteY81" fmla="*/ 428483 h 1930822"/>
                  <a:gd name="connsiteX82" fmla="*/ 1011204 w 1226332"/>
                  <a:gd name="connsiteY82" fmla="*/ 420490 h 1930822"/>
                  <a:gd name="connsiteX83" fmla="*/ 1016568 w 1226332"/>
                  <a:gd name="connsiteY83" fmla="*/ 412802 h 1930822"/>
                  <a:gd name="connsiteX84" fmla="*/ 1024006 w 1226332"/>
                  <a:gd name="connsiteY84" fmla="*/ 405417 h 1930822"/>
                  <a:gd name="connsiteX85" fmla="*/ 1030836 w 1226332"/>
                  <a:gd name="connsiteY85" fmla="*/ 402182 h 1930822"/>
                  <a:gd name="connsiteX86" fmla="*/ 1040045 w 1226332"/>
                  <a:gd name="connsiteY86" fmla="*/ 397175 h 1930822"/>
                  <a:gd name="connsiteX87" fmla="*/ 1059928 w 1226332"/>
                  <a:gd name="connsiteY87" fmla="*/ 391614 h 1930822"/>
                  <a:gd name="connsiteX88" fmla="*/ 1066758 w 1226332"/>
                  <a:gd name="connsiteY88" fmla="*/ 388377 h 1930822"/>
                  <a:gd name="connsiteX89" fmla="*/ 1071514 w 1226332"/>
                  <a:gd name="connsiteY89" fmla="*/ 384838 h 1930822"/>
                  <a:gd name="connsiteX90" fmla="*/ 1083100 w 1226332"/>
                  <a:gd name="connsiteY90" fmla="*/ 378061 h 1930822"/>
                  <a:gd name="connsiteX91" fmla="*/ 161208 w 1226332"/>
                  <a:gd name="connsiteY91" fmla="*/ 351009 h 1930822"/>
                  <a:gd name="connsiteX92" fmla="*/ 170059 w 1226332"/>
                  <a:gd name="connsiteY92" fmla="*/ 362899 h 1930822"/>
                  <a:gd name="connsiteX93" fmla="*/ 179213 w 1226332"/>
                  <a:gd name="connsiteY93" fmla="*/ 372715 h 1930822"/>
                  <a:gd name="connsiteX94" fmla="*/ 185132 w 1226332"/>
                  <a:gd name="connsiteY94" fmla="*/ 375702 h 1930822"/>
                  <a:gd name="connsiteX95" fmla="*/ 193124 w 1226332"/>
                  <a:gd name="connsiteY95" fmla="*/ 378991 h 1930822"/>
                  <a:gd name="connsiteX96" fmla="*/ 211184 w 1226332"/>
                  <a:gd name="connsiteY96" fmla="*/ 385875 h 1930822"/>
                  <a:gd name="connsiteX97" fmla="*/ 220946 w 1226332"/>
                  <a:gd name="connsiteY97" fmla="*/ 391543 h 1930822"/>
                  <a:gd name="connsiteX98" fmla="*/ 228634 w 1226332"/>
                  <a:gd name="connsiteY98" fmla="*/ 396908 h 1930822"/>
                  <a:gd name="connsiteX99" fmla="*/ 233945 w 1226332"/>
                  <a:gd name="connsiteY99" fmla="*/ 404041 h 1930822"/>
                  <a:gd name="connsiteX100" fmla="*/ 239256 w 1226332"/>
                  <a:gd name="connsiteY100" fmla="*/ 411176 h 1930822"/>
                  <a:gd name="connsiteX101" fmla="*/ 244262 w 1226332"/>
                  <a:gd name="connsiteY101" fmla="*/ 420384 h 1930822"/>
                  <a:gd name="connsiteX102" fmla="*/ 246890 w 1226332"/>
                  <a:gd name="connsiteY102" fmla="*/ 431363 h 1930822"/>
                  <a:gd name="connsiteX103" fmla="*/ 250985 w 1226332"/>
                  <a:gd name="connsiteY103" fmla="*/ 446794 h 1930822"/>
                  <a:gd name="connsiteX104" fmla="*/ 259533 w 1226332"/>
                  <a:gd name="connsiteY104" fmla="*/ 460758 h 1930822"/>
                  <a:gd name="connsiteX105" fmla="*/ 268383 w 1226332"/>
                  <a:gd name="connsiteY105" fmla="*/ 472648 h 1930822"/>
                  <a:gd name="connsiteX106" fmla="*/ 275159 w 1226332"/>
                  <a:gd name="connsiteY106" fmla="*/ 484235 h 1930822"/>
                  <a:gd name="connsiteX107" fmla="*/ 291698 w 1226332"/>
                  <a:gd name="connsiteY107" fmla="*/ 501490 h 1930822"/>
                  <a:gd name="connsiteX108" fmla="*/ 299084 w 1226332"/>
                  <a:gd name="connsiteY108" fmla="*/ 508928 h 1930822"/>
                  <a:gd name="connsiteX109" fmla="*/ 288409 w 1226332"/>
                  <a:gd name="connsiteY109" fmla="*/ 509482 h 1930822"/>
                  <a:gd name="connsiteX110" fmla="*/ 266755 w 1226332"/>
                  <a:gd name="connsiteY110" fmla="*/ 512665 h 1930822"/>
                  <a:gd name="connsiteX111" fmla="*/ 254311 w 1226332"/>
                  <a:gd name="connsiteY111" fmla="*/ 510841 h 1930822"/>
                  <a:gd name="connsiteX112" fmla="*/ 241866 w 1226332"/>
                  <a:gd name="connsiteY112" fmla="*/ 509017 h 1930822"/>
                  <a:gd name="connsiteX113" fmla="*/ 229725 w 1226332"/>
                  <a:gd name="connsiteY113" fmla="*/ 505119 h 1930822"/>
                  <a:gd name="connsiteX114" fmla="*/ 220267 w 1226332"/>
                  <a:gd name="connsiteY114" fmla="*/ 497377 h 1930822"/>
                  <a:gd name="connsiteX115" fmla="*/ 211416 w 1226332"/>
                  <a:gd name="connsiteY115" fmla="*/ 485486 h 1930822"/>
                  <a:gd name="connsiteX116" fmla="*/ 206714 w 1226332"/>
                  <a:gd name="connsiteY116" fmla="*/ 474204 h 1930822"/>
                  <a:gd name="connsiteX117" fmla="*/ 204389 w 1226332"/>
                  <a:gd name="connsiteY117" fmla="*/ 461151 h 1930822"/>
                  <a:gd name="connsiteX118" fmla="*/ 205909 w 1226332"/>
                  <a:gd name="connsiteY118" fmla="*/ 450781 h 1930822"/>
                  <a:gd name="connsiteX119" fmla="*/ 207124 w 1226332"/>
                  <a:gd name="connsiteY119" fmla="*/ 442485 h 1930822"/>
                  <a:gd name="connsiteX120" fmla="*/ 206570 w 1226332"/>
                  <a:gd name="connsiteY120" fmla="*/ 431810 h 1930822"/>
                  <a:gd name="connsiteX121" fmla="*/ 203334 w 1226332"/>
                  <a:gd name="connsiteY121" fmla="*/ 424980 h 1930822"/>
                  <a:gd name="connsiteX122" fmla="*/ 193875 w 1226332"/>
                  <a:gd name="connsiteY122" fmla="*/ 417238 h 1930822"/>
                  <a:gd name="connsiteX123" fmla="*/ 184417 w 1226332"/>
                  <a:gd name="connsiteY123" fmla="*/ 409495 h 1930822"/>
                  <a:gd name="connsiteX124" fmla="*/ 175261 w 1226332"/>
                  <a:gd name="connsiteY124" fmla="*/ 399679 h 1930822"/>
                  <a:gd name="connsiteX125" fmla="*/ 170560 w 1226332"/>
                  <a:gd name="connsiteY125" fmla="*/ 388397 h 1930822"/>
                  <a:gd name="connsiteX126" fmla="*/ 165857 w 1226332"/>
                  <a:gd name="connsiteY126" fmla="*/ 377114 h 1930822"/>
                  <a:gd name="connsiteX127" fmla="*/ 162066 w 1226332"/>
                  <a:gd name="connsiteY127" fmla="*/ 359609 h 1930822"/>
                  <a:gd name="connsiteX128" fmla="*/ 578034 w 1226332"/>
                  <a:gd name="connsiteY128" fmla="*/ 227330 h 1930822"/>
                  <a:gd name="connsiteX129" fmla="*/ 602513 w 1226332"/>
                  <a:gd name="connsiteY129" fmla="*/ 262698 h 1930822"/>
                  <a:gd name="connsiteX130" fmla="*/ 663252 w 1226332"/>
                  <a:gd name="connsiteY130" fmla="*/ 354226 h 1930822"/>
                  <a:gd name="connsiteX131" fmla="*/ 699513 w 1226332"/>
                  <a:gd name="connsiteY131" fmla="*/ 410389 h 1930822"/>
                  <a:gd name="connsiteX132" fmla="*/ 737545 w 1226332"/>
                  <a:gd name="connsiteY132" fmla="*/ 468929 h 1930822"/>
                  <a:gd name="connsiteX133" fmla="*/ 771428 w 1226332"/>
                  <a:gd name="connsiteY133" fmla="*/ 526860 h 1930822"/>
                  <a:gd name="connsiteX134" fmla="*/ 799393 w 1226332"/>
                  <a:gd name="connsiteY134" fmla="*/ 581807 h 1930822"/>
                  <a:gd name="connsiteX135" fmla="*/ 886470 w 1226332"/>
                  <a:gd name="connsiteY135" fmla="*/ 522534 h 1930822"/>
                  <a:gd name="connsiteX136" fmla="*/ 928668 w 1226332"/>
                  <a:gd name="connsiteY136" fmla="*/ 494820 h 1930822"/>
                  <a:gd name="connsiteX137" fmla="*/ 925682 w 1226332"/>
                  <a:gd name="connsiteY137" fmla="*/ 500738 h 1930822"/>
                  <a:gd name="connsiteX138" fmla="*/ 918190 w 1226332"/>
                  <a:gd name="connsiteY138" fmla="*/ 522945 h 1930822"/>
                  <a:gd name="connsiteX139" fmla="*/ 908874 w 1226332"/>
                  <a:gd name="connsiteY139" fmla="*/ 557597 h 1930822"/>
                  <a:gd name="connsiteX140" fmla="*/ 905531 w 1226332"/>
                  <a:gd name="connsiteY140" fmla="*/ 580413 h 1930822"/>
                  <a:gd name="connsiteX141" fmla="*/ 901579 w 1226332"/>
                  <a:gd name="connsiteY141" fmla="*/ 607376 h 1930822"/>
                  <a:gd name="connsiteX142" fmla="*/ 899094 w 1226332"/>
                  <a:gd name="connsiteY142" fmla="*/ 638791 h 1930822"/>
                  <a:gd name="connsiteX143" fmla="*/ 898379 w 1226332"/>
                  <a:gd name="connsiteY143" fmla="*/ 672586 h 1930822"/>
                  <a:gd name="connsiteX144" fmla="*/ 899129 w 1226332"/>
                  <a:gd name="connsiteY144" fmla="*/ 710831 h 1930822"/>
                  <a:gd name="connsiteX145" fmla="*/ 903421 w 1226332"/>
                  <a:gd name="connsiteY145" fmla="*/ 753834 h 1930822"/>
                  <a:gd name="connsiteX146" fmla="*/ 907408 w 1226332"/>
                  <a:gd name="connsiteY146" fmla="*/ 798910 h 1930822"/>
                  <a:gd name="connsiteX147" fmla="*/ 917010 w 1226332"/>
                  <a:gd name="connsiteY147" fmla="*/ 849046 h 1930822"/>
                  <a:gd name="connsiteX148" fmla="*/ 928078 w 1226332"/>
                  <a:gd name="connsiteY148" fmla="*/ 903634 h 1930822"/>
                  <a:gd name="connsiteX149" fmla="*/ 942991 w 1226332"/>
                  <a:gd name="connsiteY149" fmla="*/ 960906 h 1930822"/>
                  <a:gd name="connsiteX150" fmla="*/ 955882 w 1226332"/>
                  <a:gd name="connsiteY150" fmla="*/ 1003050 h 1930822"/>
                  <a:gd name="connsiteX151" fmla="*/ 964625 w 1226332"/>
                  <a:gd name="connsiteY151" fmla="*/ 1044585 h 1930822"/>
                  <a:gd name="connsiteX152" fmla="*/ 973977 w 1226332"/>
                  <a:gd name="connsiteY152" fmla="*/ 1081973 h 1930822"/>
                  <a:gd name="connsiteX153" fmla="*/ 979484 w 1226332"/>
                  <a:gd name="connsiteY153" fmla="*/ 1116679 h 1930822"/>
                  <a:gd name="connsiteX154" fmla="*/ 983525 w 1226332"/>
                  <a:gd name="connsiteY154" fmla="*/ 1146932 h 1930822"/>
                  <a:gd name="connsiteX155" fmla="*/ 983722 w 1226332"/>
                  <a:gd name="connsiteY155" fmla="*/ 1174503 h 1930822"/>
                  <a:gd name="connsiteX156" fmla="*/ 979770 w 1226332"/>
                  <a:gd name="connsiteY156" fmla="*/ 1201466 h 1930822"/>
                  <a:gd name="connsiteX157" fmla="*/ 971670 w 1226332"/>
                  <a:gd name="connsiteY157" fmla="*/ 1227822 h 1930822"/>
                  <a:gd name="connsiteX158" fmla="*/ 962963 w 1226332"/>
                  <a:gd name="connsiteY158" fmla="*/ 1258326 h 1930822"/>
                  <a:gd name="connsiteX159" fmla="*/ 950107 w 1226332"/>
                  <a:gd name="connsiteY159" fmla="*/ 1288222 h 1930822"/>
                  <a:gd name="connsiteX160" fmla="*/ 935480 w 1226332"/>
                  <a:gd name="connsiteY160" fmla="*/ 1315740 h 1930822"/>
                  <a:gd name="connsiteX161" fmla="*/ 919085 w 1226332"/>
                  <a:gd name="connsiteY161" fmla="*/ 1340879 h 1930822"/>
                  <a:gd name="connsiteX162" fmla="*/ 898541 w 1226332"/>
                  <a:gd name="connsiteY162" fmla="*/ 1365412 h 1930822"/>
                  <a:gd name="connsiteX163" fmla="*/ 878299 w 1226332"/>
                  <a:gd name="connsiteY163" fmla="*/ 1387869 h 1930822"/>
                  <a:gd name="connsiteX164" fmla="*/ 854215 w 1226332"/>
                  <a:gd name="connsiteY164" fmla="*/ 1407645 h 1930822"/>
                  <a:gd name="connsiteX165" fmla="*/ 830434 w 1226332"/>
                  <a:gd name="connsiteY165" fmla="*/ 1425347 h 1930822"/>
                  <a:gd name="connsiteX166" fmla="*/ 802809 w 1226332"/>
                  <a:gd name="connsiteY166" fmla="*/ 1440366 h 1930822"/>
                  <a:gd name="connsiteX167" fmla="*/ 793597 w 1226332"/>
                  <a:gd name="connsiteY167" fmla="*/ 1445375 h 1930822"/>
                  <a:gd name="connsiteX168" fmla="*/ 1226332 w 1226332"/>
                  <a:gd name="connsiteY168" fmla="*/ 1527881 h 1930822"/>
                  <a:gd name="connsiteX169" fmla="*/ 1186609 w 1226332"/>
                  <a:gd name="connsiteY169" fmla="*/ 1676133 h 1930822"/>
                  <a:gd name="connsiteX170" fmla="*/ 857861 w 1226332"/>
                  <a:gd name="connsiteY170" fmla="*/ 1561617 h 1930822"/>
                  <a:gd name="connsiteX171" fmla="*/ 1100636 w 1226332"/>
                  <a:gd name="connsiteY171" fmla="*/ 1771135 h 1930822"/>
                  <a:gd name="connsiteX172" fmla="*/ 992109 w 1226332"/>
                  <a:gd name="connsiteY172" fmla="*/ 1879662 h 1930822"/>
                  <a:gd name="connsiteX173" fmla="*/ 671526 w 1226332"/>
                  <a:gd name="connsiteY173" fmla="*/ 1508193 h 1930822"/>
                  <a:gd name="connsiteX174" fmla="*/ 711336 w 1226332"/>
                  <a:gd name="connsiteY174" fmla="*/ 1930822 h 1930822"/>
                  <a:gd name="connsiteX175" fmla="*/ 534894 w 1226332"/>
                  <a:gd name="connsiteY175" fmla="*/ 1930822 h 1930822"/>
                  <a:gd name="connsiteX176" fmla="*/ 577699 w 1226332"/>
                  <a:gd name="connsiteY176" fmla="*/ 1476420 h 1930822"/>
                  <a:gd name="connsiteX177" fmla="*/ 560781 w 1226332"/>
                  <a:gd name="connsiteY177" fmla="*/ 1472694 h 1930822"/>
                  <a:gd name="connsiteX178" fmla="*/ 559301 w 1226332"/>
                  <a:gd name="connsiteY178" fmla="*/ 1472360 h 1930822"/>
                  <a:gd name="connsiteX179" fmla="*/ 570481 w 1226332"/>
                  <a:gd name="connsiteY179" fmla="*/ 1483538 h 1930822"/>
                  <a:gd name="connsiteX180" fmla="*/ 228619 w 1226332"/>
                  <a:gd name="connsiteY180" fmla="*/ 1879663 h 1930822"/>
                  <a:gd name="connsiteX181" fmla="*/ 120091 w 1226332"/>
                  <a:gd name="connsiteY181" fmla="*/ 1771136 h 1930822"/>
                  <a:gd name="connsiteX182" fmla="*/ 359072 w 1226332"/>
                  <a:gd name="connsiteY182" fmla="*/ 1564892 h 1930822"/>
                  <a:gd name="connsiteX183" fmla="*/ 39725 w 1226332"/>
                  <a:gd name="connsiteY183" fmla="*/ 1676133 h 1930822"/>
                  <a:gd name="connsiteX184" fmla="*/ 0 w 1226332"/>
                  <a:gd name="connsiteY184" fmla="*/ 1527883 h 1930822"/>
                  <a:gd name="connsiteX185" fmla="*/ 471274 w 1226332"/>
                  <a:gd name="connsiteY185" fmla="*/ 1438028 h 1930822"/>
                  <a:gd name="connsiteX186" fmla="*/ 456878 w 1226332"/>
                  <a:gd name="connsiteY186" fmla="*/ 1429924 h 1930822"/>
                  <a:gd name="connsiteX187" fmla="*/ 435583 w 1226332"/>
                  <a:gd name="connsiteY187" fmla="*/ 1416210 h 1930822"/>
                  <a:gd name="connsiteX188" fmla="*/ 412820 w 1226332"/>
                  <a:gd name="connsiteY188" fmla="*/ 1398043 h 1930822"/>
                  <a:gd name="connsiteX189" fmla="*/ 394208 w 1226332"/>
                  <a:gd name="connsiteY189" fmla="*/ 1380485 h 1930822"/>
                  <a:gd name="connsiteX190" fmla="*/ 375898 w 1226332"/>
                  <a:gd name="connsiteY190" fmla="*/ 1360852 h 1930822"/>
                  <a:gd name="connsiteX191" fmla="*/ 357892 w 1226332"/>
                  <a:gd name="connsiteY191" fmla="*/ 1339145 h 1930822"/>
                  <a:gd name="connsiteX192" fmla="*/ 344339 w 1226332"/>
                  <a:gd name="connsiteY192" fmla="*/ 1315973 h 1930822"/>
                  <a:gd name="connsiteX193" fmla="*/ 330786 w 1226332"/>
                  <a:gd name="connsiteY193" fmla="*/ 1292800 h 1930822"/>
                  <a:gd name="connsiteX194" fmla="*/ 319611 w 1226332"/>
                  <a:gd name="connsiteY194" fmla="*/ 1267857 h 1930822"/>
                  <a:gd name="connsiteX195" fmla="*/ 310813 w 1226332"/>
                  <a:gd name="connsiteY195" fmla="*/ 1241144 h 1930822"/>
                  <a:gd name="connsiteX196" fmla="*/ 304090 w 1226332"/>
                  <a:gd name="connsiteY196" fmla="*/ 1214735 h 1930822"/>
                  <a:gd name="connsiteX197" fmla="*/ 297368 w 1226332"/>
                  <a:gd name="connsiteY197" fmla="*/ 1188325 h 1930822"/>
                  <a:gd name="connsiteX198" fmla="*/ 294185 w 1226332"/>
                  <a:gd name="connsiteY198" fmla="*/ 1166672 h 1930822"/>
                  <a:gd name="connsiteX199" fmla="*/ 291002 w 1226332"/>
                  <a:gd name="connsiteY199" fmla="*/ 1145019 h 1930822"/>
                  <a:gd name="connsiteX200" fmla="*/ 292272 w 1226332"/>
                  <a:gd name="connsiteY200" fmla="*/ 1121900 h 1930822"/>
                  <a:gd name="connsiteX201" fmla="*/ 297689 w 1226332"/>
                  <a:gd name="connsiteY201" fmla="*/ 1099388 h 1930822"/>
                  <a:gd name="connsiteX202" fmla="*/ 299209 w 1226332"/>
                  <a:gd name="connsiteY202" fmla="*/ 1089018 h 1930822"/>
                  <a:gd name="connsiteX203" fmla="*/ 301945 w 1226332"/>
                  <a:gd name="connsiteY203" fmla="*/ 1070351 h 1930822"/>
                  <a:gd name="connsiteX204" fmla="*/ 309133 w 1226332"/>
                  <a:gd name="connsiteY204" fmla="*/ 1050218 h 1930822"/>
                  <a:gd name="connsiteX205" fmla="*/ 327817 w 1226332"/>
                  <a:gd name="connsiteY205" fmla="*/ 966091 h 1930822"/>
                  <a:gd name="connsiteX206" fmla="*/ 341138 w 1226332"/>
                  <a:gd name="connsiteY206" fmla="*/ 889653 h 1930822"/>
                  <a:gd name="connsiteX207" fmla="*/ 350865 w 1226332"/>
                  <a:gd name="connsiteY207" fmla="*/ 823281 h 1930822"/>
                  <a:gd name="connsiteX208" fmla="*/ 357605 w 1226332"/>
                  <a:gd name="connsiteY208" fmla="*/ 762827 h 1930822"/>
                  <a:gd name="connsiteX209" fmla="*/ 358679 w 1226332"/>
                  <a:gd name="connsiteY209" fmla="*/ 712137 h 1930822"/>
                  <a:gd name="connsiteX210" fmla="*/ 359144 w 1226332"/>
                  <a:gd name="connsiteY210" fmla="*/ 665595 h 1930822"/>
                  <a:gd name="connsiteX211" fmla="*/ 358392 w 1226332"/>
                  <a:gd name="connsiteY211" fmla="*/ 627349 h 1930822"/>
                  <a:gd name="connsiteX212" fmla="*/ 354655 w 1226332"/>
                  <a:gd name="connsiteY212" fmla="*/ 595021 h 1930822"/>
                  <a:gd name="connsiteX213" fmla="*/ 348236 w 1226332"/>
                  <a:gd name="connsiteY213" fmla="*/ 566538 h 1930822"/>
                  <a:gd name="connsiteX214" fmla="*/ 342979 w 1226332"/>
                  <a:gd name="connsiteY214" fmla="*/ 544581 h 1930822"/>
                  <a:gd name="connsiteX215" fmla="*/ 337114 w 1226332"/>
                  <a:gd name="connsiteY215" fmla="*/ 526771 h 1930822"/>
                  <a:gd name="connsiteX216" fmla="*/ 330338 w 1226332"/>
                  <a:gd name="connsiteY216" fmla="*/ 515185 h 1930822"/>
                  <a:gd name="connsiteX217" fmla="*/ 320021 w 1226332"/>
                  <a:gd name="connsiteY217" fmla="*/ 498842 h 1930822"/>
                  <a:gd name="connsiteX218" fmla="*/ 316481 w 1226332"/>
                  <a:gd name="connsiteY218" fmla="*/ 494087 h 1930822"/>
                  <a:gd name="connsiteX219" fmla="*/ 336310 w 1226332"/>
                  <a:gd name="connsiteY219" fmla="*/ 503349 h 1930822"/>
                  <a:gd name="connsiteX220" fmla="*/ 391953 w 1226332"/>
                  <a:gd name="connsiteY220" fmla="*/ 528453 h 1930822"/>
                  <a:gd name="connsiteX221" fmla="*/ 466515 w 1226332"/>
                  <a:gd name="connsiteY221" fmla="*/ 569040 h 1930822"/>
                  <a:gd name="connsiteX222" fmla="*/ 509714 w 1226332"/>
                  <a:gd name="connsiteY222" fmla="*/ 592321 h 1930822"/>
                  <a:gd name="connsiteX223" fmla="*/ 552305 w 1226332"/>
                  <a:gd name="connsiteY223" fmla="*/ 619749 h 1930822"/>
                  <a:gd name="connsiteX224" fmla="*/ 569613 w 1226332"/>
                  <a:gd name="connsiteY224" fmla="*/ 588387 h 1930822"/>
                  <a:gd name="connsiteX225" fmla="*/ 575889 w 1226332"/>
                  <a:gd name="connsiteY225" fmla="*/ 574476 h 1930822"/>
                  <a:gd name="connsiteX226" fmla="*/ 582469 w 1226332"/>
                  <a:gd name="connsiteY226" fmla="*/ 558491 h 1930822"/>
                  <a:gd name="connsiteX227" fmla="*/ 586725 w 1226332"/>
                  <a:gd name="connsiteY227" fmla="*/ 529454 h 1930822"/>
                  <a:gd name="connsiteX228" fmla="*/ 590676 w 1226332"/>
                  <a:gd name="connsiteY228" fmla="*/ 502491 h 1930822"/>
                  <a:gd name="connsiteX229" fmla="*/ 594734 w 1226332"/>
                  <a:gd name="connsiteY229" fmla="*/ 445881 h 1930822"/>
                  <a:gd name="connsiteX230" fmla="*/ 594645 w 1226332"/>
                  <a:gd name="connsiteY230" fmla="*/ 388664 h 1930822"/>
                  <a:gd name="connsiteX231" fmla="*/ 591570 w 1226332"/>
                  <a:gd name="connsiteY231" fmla="*/ 337366 h 1930822"/>
                  <a:gd name="connsiteX232" fmla="*/ 587278 w 1226332"/>
                  <a:gd name="connsiteY232" fmla="*/ 294363 h 1930822"/>
                  <a:gd name="connsiteX233" fmla="*/ 584149 w 1226332"/>
                  <a:gd name="connsiteY233" fmla="*/ 257888 h 1930822"/>
                  <a:gd name="connsiteX234" fmla="*/ 570703 w 1226332"/>
                  <a:gd name="connsiteY234" fmla="*/ 0 h 1930822"/>
                  <a:gd name="connsiteX235" fmla="*/ 570345 w 1226332"/>
                  <a:gd name="connsiteY235" fmla="*/ 16897 h 1930822"/>
                  <a:gd name="connsiteX236" fmla="*/ 572366 w 1226332"/>
                  <a:gd name="connsiteY236" fmla="*/ 32023 h 1930822"/>
                  <a:gd name="connsiteX237" fmla="*/ 573528 w 1226332"/>
                  <a:gd name="connsiteY237" fmla="*/ 38550 h 1930822"/>
                  <a:gd name="connsiteX238" fmla="*/ 576765 w 1226332"/>
                  <a:gd name="connsiteY238" fmla="*/ 45380 h 1930822"/>
                  <a:gd name="connsiteX239" fmla="*/ 588548 w 1226332"/>
                  <a:gd name="connsiteY239" fmla="*/ 66175 h 1930822"/>
                  <a:gd name="connsiteX240" fmla="*/ 593250 w 1226332"/>
                  <a:gd name="connsiteY240" fmla="*/ 77458 h 1930822"/>
                  <a:gd name="connsiteX241" fmla="*/ 595879 w 1226332"/>
                  <a:gd name="connsiteY241" fmla="*/ 88436 h 1930822"/>
                  <a:gd name="connsiteX242" fmla="*/ 596433 w 1226332"/>
                  <a:gd name="connsiteY242" fmla="*/ 99110 h 1930822"/>
                  <a:gd name="connsiteX243" fmla="*/ 594913 w 1226332"/>
                  <a:gd name="connsiteY243" fmla="*/ 109481 h 1930822"/>
                  <a:gd name="connsiteX244" fmla="*/ 591015 w 1226332"/>
                  <a:gd name="connsiteY244" fmla="*/ 121622 h 1930822"/>
                  <a:gd name="connsiteX245" fmla="*/ 585043 w 1226332"/>
                  <a:gd name="connsiteY245" fmla="*/ 133459 h 1930822"/>
                  <a:gd name="connsiteX246" fmla="*/ 578160 w 1226332"/>
                  <a:gd name="connsiteY246" fmla="*/ 151517 h 1930822"/>
                  <a:gd name="connsiteX247" fmla="*/ 573349 w 1226332"/>
                  <a:gd name="connsiteY247" fmla="*/ 169881 h 1930822"/>
                  <a:gd name="connsiteX248" fmla="*/ 570613 w 1226332"/>
                  <a:gd name="connsiteY248" fmla="*/ 188548 h 1930822"/>
                  <a:gd name="connsiteX249" fmla="*/ 570256 w 1226332"/>
                  <a:gd name="connsiteY249" fmla="*/ 205444 h 1930822"/>
                  <a:gd name="connsiteX250" fmla="*/ 570149 w 1226332"/>
                  <a:gd name="connsiteY250" fmla="*/ 235090 h 1930822"/>
                  <a:gd name="connsiteX251" fmla="*/ 572778 w 1226332"/>
                  <a:gd name="connsiteY251" fmla="*/ 246068 h 1930822"/>
                  <a:gd name="connsiteX252" fmla="*/ 563014 w 1226332"/>
                  <a:gd name="connsiteY252" fmla="*/ 240401 h 1930822"/>
                  <a:gd name="connsiteX253" fmla="*/ 542023 w 1226332"/>
                  <a:gd name="connsiteY253" fmla="*/ 224612 h 1930822"/>
                  <a:gd name="connsiteX254" fmla="*/ 530795 w 1226332"/>
                  <a:gd name="connsiteY254" fmla="*/ 214492 h 1930822"/>
                  <a:gd name="connsiteX255" fmla="*/ 519869 w 1226332"/>
                  <a:gd name="connsiteY255" fmla="*/ 202298 h 1930822"/>
                  <a:gd name="connsiteX256" fmla="*/ 513397 w 1226332"/>
                  <a:gd name="connsiteY256" fmla="*/ 188637 h 1930822"/>
                  <a:gd name="connsiteX257" fmla="*/ 512235 w 1226332"/>
                  <a:gd name="connsiteY257" fmla="*/ 182110 h 1930822"/>
                  <a:gd name="connsiteX258" fmla="*/ 511376 w 1226332"/>
                  <a:gd name="connsiteY258" fmla="*/ 173510 h 1930822"/>
                  <a:gd name="connsiteX259" fmla="*/ 510822 w 1226332"/>
                  <a:gd name="connsiteY259" fmla="*/ 162836 h 1930822"/>
                  <a:gd name="connsiteX260" fmla="*/ 512038 w 1226332"/>
                  <a:gd name="connsiteY260" fmla="*/ 154539 h 1930822"/>
                  <a:gd name="connsiteX261" fmla="*/ 518314 w 1226332"/>
                  <a:gd name="connsiteY261" fmla="*/ 140629 h 1930822"/>
                  <a:gd name="connsiteX262" fmla="*/ 526360 w 1226332"/>
                  <a:gd name="connsiteY262" fmla="*/ 129095 h 1930822"/>
                  <a:gd name="connsiteX263" fmla="*/ 534102 w 1226332"/>
                  <a:gd name="connsiteY263" fmla="*/ 119637 h 1930822"/>
                  <a:gd name="connsiteX264" fmla="*/ 543614 w 1226332"/>
                  <a:gd name="connsiteY264" fmla="*/ 112556 h 1930822"/>
                  <a:gd name="connsiteX265" fmla="*/ 549282 w 1226332"/>
                  <a:gd name="connsiteY265" fmla="*/ 102794 h 1930822"/>
                  <a:gd name="connsiteX266" fmla="*/ 552876 w 1226332"/>
                  <a:gd name="connsiteY266" fmla="*/ 92727 h 1930822"/>
                  <a:gd name="connsiteX267" fmla="*/ 551410 w 1226332"/>
                  <a:gd name="connsiteY267" fmla="*/ 88275 h 1930822"/>
                  <a:gd name="connsiteX268" fmla="*/ 550552 w 1226332"/>
                  <a:gd name="connsiteY268" fmla="*/ 79675 h 1930822"/>
                  <a:gd name="connsiteX269" fmla="*/ 548227 w 1226332"/>
                  <a:gd name="connsiteY269" fmla="*/ 66622 h 1930822"/>
                  <a:gd name="connsiteX270" fmla="*/ 548281 w 1226332"/>
                  <a:gd name="connsiteY270" fmla="*/ 51799 h 1930822"/>
                  <a:gd name="connsiteX271" fmla="*/ 550409 w 1226332"/>
                  <a:gd name="connsiteY271" fmla="*/ 37280 h 1930822"/>
                  <a:gd name="connsiteX272" fmla="*/ 556380 w 1226332"/>
                  <a:gd name="connsiteY272" fmla="*/ 25444 h 1930822"/>
                  <a:gd name="connsiteX273" fmla="*/ 565339 w 1226332"/>
                  <a:gd name="connsiteY273" fmla="*/ 7688 h 19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</a:cxnLst>
                <a:rect l="l" t="t" r="r" b="b"/>
                <a:pathLst>
                  <a:path w="1226332" h="1930822">
                    <a:moveTo>
                      <a:pt x="625133" y="975764"/>
                    </a:moveTo>
                    <a:lnTo>
                      <a:pt x="617480" y="1042440"/>
                    </a:lnTo>
                    <a:lnTo>
                      <a:pt x="609880" y="1094293"/>
                    </a:lnTo>
                    <a:lnTo>
                      <a:pt x="604159" y="1118878"/>
                    </a:lnTo>
                    <a:lnTo>
                      <a:pt x="599652" y="1135167"/>
                    </a:lnTo>
                    <a:lnTo>
                      <a:pt x="590391" y="1154997"/>
                    </a:lnTo>
                    <a:lnTo>
                      <a:pt x="564947" y="1140674"/>
                    </a:lnTo>
                    <a:lnTo>
                      <a:pt x="543348" y="1129034"/>
                    </a:lnTo>
                    <a:lnTo>
                      <a:pt x="525288" y="1122150"/>
                    </a:lnTo>
                    <a:lnTo>
                      <a:pt x="528829" y="1126906"/>
                    </a:lnTo>
                    <a:lnTo>
                      <a:pt x="531762" y="1135810"/>
                    </a:lnTo>
                    <a:lnTo>
                      <a:pt x="531708" y="1150633"/>
                    </a:lnTo>
                    <a:lnTo>
                      <a:pt x="532816" y="1171983"/>
                    </a:lnTo>
                    <a:lnTo>
                      <a:pt x="530635" y="1201324"/>
                    </a:lnTo>
                    <a:lnTo>
                      <a:pt x="525164" y="1238659"/>
                    </a:lnTo>
                    <a:lnTo>
                      <a:pt x="513720" y="1287829"/>
                    </a:lnTo>
                    <a:lnTo>
                      <a:pt x="511896" y="1300274"/>
                    </a:lnTo>
                    <a:lnTo>
                      <a:pt x="511288" y="1304422"/>
                    </a:lnTo>
                    <a:lnTo>
                      <a:pt x="509464" y="1316867"/>
                    </a:lnTo>
                    <a:lnTo>
                      <a:pt x="511485" y="1331994"/>
                    </a:lnTo>
                    <a:lnTo>
                      <a:pt x="515579" y="1347423"/>
                    </a:lnTo>
                    <a:lnTo>
                      <a:pt x="521749" y="1363158"/>
                    </a:lnTo>
                    <a:lnTo>
                      <a:pt x="530295" y="1377123"/>
                    </a:lnTo>
                    <a:lnTo>
                      <a:pt x="540917" y="1391392"/>
                    </a:lnTo>
                    <a:lnTo>
                      <a:pt x="554220" y="1401816"/>
                    </a:lnTo>
                    <a:lnTo>
                      <a:pt x="567826" y="1410166"/>
                    </a:lnTo>
                    <a:lnTo>
                      <a:pt x="583812" y="1416746"/>
                    </a:lnTo>
                    <a:lnTo>
                      <a:pt x="602174" y="1421555"/>
                    </a:lnTo>
                    <a:lnTo>
                      <a:pt x="621146" y="1422217"/>
                    </a:lnTo>
                    <a:lnTo>
                      <a:pt x="640420" y="1420805"/>
                    </a:lnTo>
                    <a:lnTo>
                      <a:pt x="660608" y="1413170"/>
                    </a:lnTo>
                    <a:lnTo>
                      <a:pt x="676647" y="1404927"/>
                    </a:lnTo>
                    <a:lnTo>
                      <a:pt x="691218" y="1392232"/>
                    </a:lnTo>
                    <a:lnTo>
                      <a:pt x="703717" y="1379233"/>
                    </a:lnTo>
                    <a:lnTo>
                      <a:pt x="712675" y="1361478"/>
                    </a:lnTo>
                    <a:lnTo>
                      <a:pt x="719559" y="1343419"/>
                    </a:lnTo>
                    <a:lnTo>
                      <a:pt x="724064" y="1327130"/>
                    </a:lnTo>
                    <a:lnTo>
                      <a:pt x="723206" y="1318529"/>
                    </a:lnTo>
                    <a:lnTo>
                      <a:pt x="722348" y="1309929"/>
                    </a:lnTo>
                    <a:lnTo>
                      <a:pt x="717396" y="1285898"/>
                    </a:lnTo>
                    <a:lnTo>
                      <a:pt x="710368" y="1261563"/>
                    </a:lnTo>
                    <a:lnTo>
                      <a:pt x="702787" y="1226554"/>
                    </a:lnTo>
                    <a:lnTo>
                      <a:pt x="698747" y="1196300"/>
                    </a:lnTo>
                    <a:lnTo>
                      <a:pt x="698245" y="1170803"/>
                    </a:lnTo>
                    <a:lnTo>
                      <a:pt x="698907" y="1151831"/>
                    </a:lnTo>
                    <a:lnTo>
                      <a:pt x="701339" y="1135238"/>
                    </a:lnTo>
                    <a:lnTo>
                      <a:pt x="702859" y="1124868"/>
                    </a:lnTo>
                    <a:lnTo>
                      <a:pt x="706148" y="1116876"/>
                    </a:lnTo>
                    <a:lnTo>
                      <a:pt x="666328" y="1142820"/>
                    </a:lnTo>
                    <a:lnTo>
                      <a:pt x="664361" y="1112870"/>
                    </a:lnTo>
                    <a:lnTo>
                      <a:pt x="658247" y="1082313"/>
                    </a:lnTo>
                    <a:lnTo>
                      <a:pt x="651828" y="1053830"/>
                    </a:lnTo>
                    <a:lnTo>
                      <a:pt x="644800" y="1029495"/>
                    </a:lnTo>
                    <a:lnTo>
                      <a:pt x="631605" y="989425"/>
                    </a:lnTo>
                    <a:close/>
                    <a:moveTo>
                      <a:pt x="1091146" y="366528"/>
                    </a:moveTo>
                    <a:lnTo>
                      <a:pt x="1090234" y="372750"/>
                    </a:lnTo>
                    <a:lnTo>
                      <a:pt x="1085425" y="391113"/>
                    </a:lnTo>
                    <a:lnTo>
                      <a:pt x="1081831" y="401180"/>
                    </a:lnTo>
                    <a:lnTo>
                      <a:pt x="1076163" y="410943"/>
                    </a:lnTo>
                    <a:lnTo>
                      <a:pt x="1066347" y="420097"/>
                    </a:lnTo>
                    <a:lnTo>
                      <a:pt x="1056530" y="429252"/>
                    </a:lnTo>
                    <a:lnTo>
                      <a:pt x="1047322" y="434258"/>
                    </a:lnTo>
                    <a:lnTo>
                      <a:pt x="1044032" y="442251"/>
                    </a:lnTo>
                    <a:lnTo>
                      <a:pt x="1042816" y="450548"/>
                    </a:lnTo>
                    <a:lnTo>
                      <a:pt x="1043371" y="461222"/>
                    </a:lnTo>
                    <a:lnTo>
                      <a:pt x="1043925" y="471896"/>
                    </a:lnTo>
                    <a:lnTo>
                      <a:pt x="1042405" y="482267"/>
                    </a:lnTo>
                    <a:lnTo>
                      <a:pt x="1038507" y="494408"/>
                    </a:lnTo>
                    <a:lnTo>
                      <a:pt x="1028387" y="505637"/>
                    </a:lnTo>
                    <a:lnTo>
                      <a:pt x="1018875" y="512717"/>
                    </a:lnTo>
                    <a:lnTo>
                      <a:pt x="1005822" y="515041"/>
                    </a:lnTo>
                    <a:lnTo>
                      <a:pt x="992770" y="517366"/>
                    </a:lnTo>
                    <a:lnTo>
                      <a:pt x="980021" y="517616"/>
                    </a:lnTo>
                    <a:lnTo>
                      <a:pt x="959279" y="514576"/>
                    </a:lnTo>
                    <a:lnTo>
                      <a:pt x="951287" y="511287"/>
                    </a:lnTo>
                    <a:lnTo>
                      <a:pt x="958421" y="505976"/>
                    </a:lnTo>
                    <a:lnTo>
                      <a:pt x="973298" y="491207"/>
                    </a:lnTo>
                    <a:lnTo>
                      <a:pt x="983418" y="479978"/>
                    </a:lnTo>
                    <a:lnTo>
                      <a:pt x="991769" y="466371"/>
                    </a:lnTo>
                    <a:lnTo>
                      <a:pt x="997740" y="454535"/>
                    </a:lnTo>
                    <a:lnTo>
                      <a:pt x="1004016" y="440624"/>
                    </a:lnTo>
                    <a:lnTo>
                      <a:pt x="1007914" y="428483"/>
                    </a:lnTo>
                    <a:lnTo>
                      <a:pt x="1011204" y="420490"/>
                    </a:lnTo>
                    <a:lnTo>
                      <a:pt x="1016568" y="412802"/>
                    </a:lnTo>
                    <a:lnTo>
                      <a:pt x="1024006" y="405417"/>
                    </a:lnTo>
                    <a:lnTo>
                      <a:pt x="1030836" y="402182"/>
                    </a:lnTo>
                    <a:lnTo>
                      <a:pt x="1040045" y="397175"/>
                    </a:lnTo>
                    <a:lnTo>
                      <a:pt x="1059928" y="391614"/>
                    </a:lnTo>
                    <a:lnTo>
                      <a:pt x="1066758" y="388377"/>
                    </a:lnTo>
                    <a:lnTo>
                      <a:pt x="1071514" y="384838"/>
                    </a:lnTo>
                    <a:lnTo>
                      <a:pt x="1083100" y="378061"/>
                    </a:lnTo>
                    <a:close/>
                    <a:moveTo>
                      <a:pt x="161208" y="351009"/>
                    </a:moveTo>
                    <a:lnTo>
                      <a:pt x="170059" y="362899"/>
                    </a:lnTo>
                    <a:lnTo>
                      <a:pt x="179213" y="372715"/>
                    </a:lnTo>
                    <a:lnTo>
                      <a:pt x="185132" y="375702"/>
                    </a:lnTo>
                    <a:lnTo>
                      <a:pt x="193124" y="378991"/>
                    </a:lnTo>
                    <a:lnTo>
                      <a:pt x="211184" y="385875"/>
                    </a:lnTo>
                    <a:lnTo>
                      <a:pt x="220946" y="391543"/>
                    </a:lnTo>
                    <a:lnTo>
                      <a:pt x="228634" y="396908"/>
                    </a:lnTo>
                    <a:lnTo>
                      <a:pt x="233945" y="404041"/>
                    </a:lnTo>
                    <a:lnTo>
                      <a:pt x="239256" y="411176"/>
                    </a:lnTo>
                    <a:lnTo>
                      <a:pt x="244262" y="420384"/>
                    </a:lnTo>
                    <a:lnTo>
                      <a:pt x="246890" y="431363"/>
                    </a:lnTo>
                    <a:lnTo>
                      <a:pt x="250985" y="446794"/>
                    </a:lnTo>
                    <a:lnTo>
                      <a:pt x="259533" y="460758"/>
                    </a:lnTo>
                    <a:lnTo>
                      <a:pt x="268383" y="472648"/>
                    </a:lnTo>
                    <a:lnTo>
                      <a:pt x="275159" y="484235"/>
                    </a:lnTo>
                    <a:lnTo>
                      <a:pt x="291698" y="501490"/>
                    </a:lnTo>
                    <a:lnTo>
                      <a:pt x="299084" y="508928"/>
                    </a:lnTo>
                    <a:lnTo>
                      <a:pt x="288409" y="509482"/>
                    </a:lnTo>
                    <a:lnTo>
                      <a:pt x="266755" y="512665"/>
                    </a:lnTo>
                    <a:lnTo>
                      <a:pt x="254311" y="510841"/>
                    </a:lnTo>
                    <a:lnTo>
                      <a:pt x="241866" y="509017"/>
                    </a:lnTo>
                    <a:lnTo>
                      <a:pt x="229725" y="505119"/>
                    </a:lnTo>
                    <a:lnTo>
                      <a:pt x="220267" y="497377"/>
                    </a:lnTo>
                    <a:lnTo>
                      <a:pt x="211416" y="485486"/>
                    </a:lnTo>
                    <a:lnTo>
                      <a:pt x="206714" y="474204"/>
                    </a:lnTo>
                    <a:lnTo>
                      <a:pt x="204389" y="461151"/>
                    </a:lnTo>
                    <a:lnTo>
                      <a:pt x="205909" y="450781"/>
                    </a:lnTo>
                    <a:lnTo>
                      <a:pt x="207124" y="442485"/>
                    </a:lnTo>
                    <a:lnTo>
                      <a:pt x="206570" y="431810"/>
                    </a:lnTo>
                    <a:lnTo>
                      <a:pt x="203334" y="424980"/>
                    </a:lnTo>
                    <a:lnTo>
                      <a:pt x="193875" y="417238"/>
                    </a:lnTo>
                    <a:lnTo>
                      <a:pt x="184417" y="409495"/>
                    </a:lnTo>
                    <a:lnTo>
                      <a:pt x="175261" y="399679"/>
                    </a:lnTo>
                    <a:lnTo>
                      <a:pt x="170560" y="388397"/>
                    </a:lnTo>
                    <a:lnTo>
                      <a:pt x="165857" y="377114"/>
                    </a:lnTo>
                    <a:lnTo>
                      <a:pt x="162066" y="359609"/>
                    </a:lnTo>
                    <a:close/>
                    <a:moveTo>
                      <a:pt x="578034" y="227330"/>
                    </a:moveTo>
                    <a:lnTo>
                      <a:pt x="602513" y="262698"/>
                    </a:lnTo>
                    <a:lnTo>
                      <a:pt x="663252" y="354226"/>
                    </a:lnTo>
                    <a:lnTo>
                      <a:pt x="699513" y="410389"/>
                    </a:lnTo>
                    <a:lnTo>
                      <a:pt x="737545" y="468929"/>
                    </a:lnTo>
                    <a:lnTo>
                      <a:pt x="771428" y="526860"/>
                    </a:lnTo>
                    <a:lnTo>
                      <a:pt x="799393" y="581807"/>
                    </a:lnTo>
                    <a:lnTo>
                      <a:pt x="886470" y="522534"/>
                    </a:lnTo>
                    <a:lnTo>
                      <a:pt x="928668" y="494820"/>
                    </a:lnTo>
                    <a:lnTo>
                      <a:pt x="925682" y="500738"/>
                    </a:lnTo>
                    <a:lnTo>
                      <a:pt x="918190" y="522945"/>
                    </a:lnTo>
                    <a:lnTo>
                      <a:pt x="908874" y="557597"/>
                    </a:lnTo>
                    <a:lnTo>
                      <a:pt x="905531" y="580413"/>
                    </a:lnTo>
                    <a:lnTo>
                      <a:pt x="901579" y="607376"/>
                    </a:lnTo>
                    <a:lnTo>
                      <a:pt x="899094" y="638791"/>
                    </a:lnTo>
                    <a:lnTo>
                      <a:pt x="898379" y="672586"/>
                    </a:lnTo>
                    <a:lnTo>
                      <a:pt x="899129" y="710831"/>
                    </a:lnTo>
                    <a:lnTo>
                      <a:pt x="903421" y="753834"/>
                    </a:lnTo>
                    <a:lnTo>
                      <a:pt x="907408" y="798910"/>
                    </a:lnTo>
                    <a:lnTo>
                      <a:pt x="917010" y="849046"/>
                    </a:lnTo>
                    <a:lnTo>
                      <a:pt x="928078" y="903634"/>
                    </a:lnTo>
                    <a:lnTo>
                      <a:pt x="942991" y="960906"/>
                    </a:lnTo>
                    <a:lnTo>
                      <a:pt x="955882" y="1003050"/>
                    </a:lnTo>
                    <a:lnTo>
                      <a:pt x="964625" y="1044585"/>
                    </a:lnTo>
                    <a:lnTo>
                      <a:pt x="973977" y="1081973"/>
                    </a:lnTo>
                    <a:lnTo>
                      <a:pt x="979484" y="1116679"/>
                    </a:lnTo>
                    <a:lnTo>
                      <a:pt x="983525" y="1146932"/>
                    </a:lnTo>
                    <a:lnTo>
                      <a:pt x="983722" y="1174503"/>
                    </a:lnTo>
                    <a:lnTo>
                      <a:pt x="979770" y="1201466"/>
                    </a:lnTo>
                    <a:lnTo>
                      <a:pt x="971670" y="1227822"/>
                    </a:lnTo>
                    <a:lnTo>
                      <a:pt x="962963" y="1258326"/>
                    </a:lnTo>
                    <a:lnTo>
                      <a:pt x="950107" y="1288222"/>
                    </a:lnTo>
                    <a:lnTo>
                      <a:pt x="935480" y="1315740"/>
                    </a:lnTo>
                    <a:lnTo>
                      <a:pt x="919085" y="1340879"/>
                    </a:lnTo>
                    <a:lnTo>
                      <a:pt x="898541" y="1365412"/>
                    </a:lnTo>
                    <a:lnTo>
                      <a:pt x="878299" y="1387869"/>
                    </a:lnTo>
                    <a:lnTo>
                      <a:pt x="854215" y="1407645"/>
                    </a:lnTo>
                    <a:lnTo>
                      <a:pt x="830434" y="1425347"/>
                    </a:lnTo>
                    <a:lnTo>
                      <a:pt x="802809" y="1440366"/>
                    </a:lnTo>
                    <a:lnTo>
                      <a:pt x="793597" y="1445375"/>
                    </a:lnTo>
                    <a:lnTo>
                      <a:pt x="1226332" y="1527881"/>
                    </a:lnTo>
                    <a:lnTo>
                      <a:pt x="1186609" y="1676133"/>
                    </a:lnTo>
                    <a:lnTo>
                      <a:pt x="857861" y="1561617"/>
                    </a:lnTo>
                    <a:lnTo>
                      <a:pt x="1100636" y="1771135"/>
                    </a:lnTo>
                    <a:lnTo>
                      <a:pt x="992109" y="1879662"/>
                    </a:lnTo>
                    <a:lnTo>
                      <a:pt x="671526" y="1508193"/>
                    </a:lnTo>
                    <a:lnTo>
                      <a:pt x="711336" y="1930822"/>
                    </a:lnTo>
                    <a:lnTo>
                      <a:pt x="534894" y="1930822"/>
                    </a:lnTo>
                    <a:lnTo>
                      <a:pt x="577699" y="1476420"/>
                    </a:lnTo>
                    <a:lnTo>
                      <a:pt x="560781" y="1472694"/>
                    </a:lnTo>
                    <a:lnTo>
                      <a:pt x="559301" y="1472360"/>
                    </a:lnTo>
                    <a:lnTo>
                      <a:pt x="570481" y="1483538"/>
                    </a:lnTo>
                    <a:lnTo>
                      <a:pt x="228619" y="1879663"/>
                    </a:lnTo>
                    <a:lnTo>
                      <a:pt x="120091" y="1771136"/>
                    </a:lnTo>
                    <a:lnTo>
                      <a:pt x="359072" y="1564892"/>
                    </a:lnTo>
                    <a:lnTo>
                      <a:pt x="39725" y="1676133"/>
                    </a:lnTo>
                    <a:lnTo>
                      <a:pt x="0" y="1527883"/>
                    </a:lnTo>
                    <a:lnTo>
                      <a:pt x="471274" y="1438028"/>
                    </a:lnTo>
                    <a:lnTo>
                      <a:pt x="456878" y="1429924"/>
                    </a:lnTo>
                    <a:lnTo>
                      <a:pt x="435583" y="1416210"/>
                    </a:lnTo>
                    <a:lnTo>
                      <a:pt x="412820" y="1398043"/>
                    </a:lnTo>
                    <a:lnTo>
                      <a:pt x="394208" y="1380485"/>
                    </a:lnTo>
                    <a:lnTo>
                      <a:pt x="375898" y="1360852"/>
                    </a:lnTo>
                    <a:lnTo>
                      <a:pt x="357892" y="1339145"/>
                    </a:lnTo>
                    <a:lnTo>
                      <a:pt x="344339" y="1315973"/>
                    </a:lnTo>
                    <a:lnTo>
                      <a:pt x="330786" y="1292800"/>
                    </a:lnTo>
                    <a:lnTo>
                      <a:pt x="319611" y="1267857"/>
                    </a:lnTo>
                    <a:lnTo>
                      <a:pt x="310813" y="1241144"/>
                    </a:lnTo>
                    <a:lnTo>
                      <a:pt x="304090" y="1214735"/>
                    </a:lnTo>
                    <a:lnTo>
                      <a:pt x="297368" y="1188325"/>
                    </a:lnTo>
                    <a:lnTo>
                      <a:pt x="294185" y="1166672"/>
                    </a:lnTo>
                    <a:lnTo>
                      <a:pt x="291002" y="1145019"/>
                    </a:lnTo>
                    <a:lnTo>
                      <a:pt x="292272" y="1121900"/>
                    </a:lnTo>
                    <a:lnTo>
                      <a:pt x="297689" y="1099388"/>
                    </a:lnTo>
                    <a:lnTo>
                      <a:pt x="299209" y="1089018"/>
                    </a:lnTo>
                    <a:lnTo>
                      <a:pt x="301945" y="1070351"/>
                    </a:lnTo>
                    <a:lnTo>
                      <a:pt x="309133" y="1050218"/>
                    </a:lnTo>
                    <a:lnTo>
                      <a:pt x="327817" y="966091"/>
                    </a:lnTo>
                    <a:lnTo>
                      <a:pt x="341138" y="889653"/>
                    </a:lnTo>
                    <a:lnTo>
                      <a:pt x="350865" y="823281"/>
                    </a:lnTo>
                    <a:lnTo>
                      <a:pt x="357605" y="762827"/>
                    </a:lnTo>
                    <a:lnTo>
                      <a:pt x="358679" y="712137"/>
                    </a:lnTo>
                    <a:lnTo>
                      <a:pt x="359144" y="665595"/>
                    </a:lnTo>
                    <a:lnTo>
                      <a:pt x="358392" y="627349"/>
                    </a:lnTo>
                    <a:lnTo>
                      <a:pt x="354655" y="595021"/>
                    </a:lnTo>
                    <a:lnTo>
                      <a:pt x="348236" y="566538"/>
                    </a:lnTo>
                    <a:lnTo>
                      <a:pt x="342979" y="544581"/>
                    </a:lnTo>
                    <a:lnTo>
                      <a:pt x="337114" y="526771"/>
                    </a:lnTo>
                    <a:lnTo>
                      <a:pt x="330338" y="515185"/>
                    </a:lnTo>
                    <a:lnTo>
                      <a:pt x="320021" y="498842"/>
                    </a:lnTo>
                    <a:lnTo>
                      <a:pt x="316481" y="494087"/>
                    </a:lnTo>
                    <a:lnTo>
                      <a:pt x="336310" y="503349"/>
                    </a:lnTo>
                    <a:lnTo>
                      <a:pt x="391953" y="528453"/>
                    </a:lnTo>
                    <a:lnTo>
                      <a:pt x="466515" y="569040"/>
                    </a:lnTo>
                    <a:lnTo>
                      <a:pt x="509714" y="592321"/>
                    </a:lnTo>
                    <a:lnTo>
                      <a:pt x="552305" y="619749"/>
                    </a:lnTo>
                    <a:lnTo>
                      <a:pt x="569613" y="588387"/>
                    </a:lnTo>
                    <a:lnTo>
                      <a:pt x="575889" y="574476"/>
                    </a:lnTo>
                    <a:lnTo>
                      <a:pt x="582469" y="558491"/>
                    </a:lnTo>
                    <a:lnTo>
                      <a:pt x="586725" y="529454"/>
                    </a:lnTo>
                    <a:lnTo>
                      <a:pt x="590676" y="502491"/>
                    </a:lnTo>
                    <a:lnTo>
                      <a:pt x="594734" y="445881"/>
                    </a:lnTo>
                    <a:lnTo>
                      <a:pt x="594645" y="388664"/>
                    </a:lnTo>
                    <a:lnTo>
                      <a:pt x="591570" y="337366"/>
                    </a:lnTo>
                    <a:lnTo>
                      <a:pt x="587278" y="294363"/>
                    </a:lnTo>
                    <a:lnTo>
                      <a:pt x="584149" y="257888"/>
                    </a:lnTo>
                    <a:close/>
                    <a:moveTo>
                      <a:pt x="570703" y="0"/>
                    </a:moveTo>
                    <a:lnTo>
                      <a:pt x="570345" y="16897"/>
                    </a:lnTo>
                    <a:lnTo>
                      <a:pt x="572366" y="32023"/>
                    </a:lnTo>
                    <a:lnTo>
                      <a:pt x="573528" y="38550"/>
                    </a:lnTo>
                    <a:lnTo>
                      <a:pt x="576765" y="45380"/>
                    </a:lnTo>
                    <a:lnTo>
                      <a:pt x="588548" y="66175"/>
                    </a:lnTo>
                    <a:lnTo>
                      <a:pt x="593250" y="77458"/>
                    </a:lnTo>
                    <a:lnTo>
                      <a:pt x="595879" y="88436"/>
                    </a:lnTo>
                    <a:lnTo>
                      <a:pt x="596433" y="99110"/>
                    </a:lnTo>
                    <a:lnTo>
                      <a:pt x="594913" y="109481"/>
                    </a:lnTo>
                    <a:lnTo>
                      <a:pt x="591015" y="121622"/>
                    </a:lnTo>
                    <a:lnTo>
                      <a:pt x="585043" y="133459"/>
                    </a:lnTo>
                    <a:lnTo>
                      <a:pt x="578160" y="151517"/>
                    </a:lnTo>
                    <a:lnTo>
                      <a:pt x="573349" y="169881"/>
                    </a:lnTo>
                    <a:lnTo>
                      <a:pt x="570613" y="188548"/>
                    </a:lnTo>
                    <a:lnTo>
                      <a:pt x="570256" y="205444"/>
                    </a:lnTo>
                    <a:lnTo>
                      <a:pt x="570149" y="235090"/>
                    </a:lnTo>
                    <a:lnTo>
                      <a:pt x="572778" y="246068"/>
                    </a:lnTo>
                    <a:lnTo>
                      <a:pt x="563014" y="240401"/>
                    </a:lnTo>
                    <a:lnTo>
                      <a:pt x="542023" y="224612"/>
                    </a:lnTo>
                    <a:lnTo>
                      <a:pt x="530795" y="214492"/>
                    </a:lnTo>
                    <a:lnTo>
                      <a:pt x="519869" y="202298"/>
                    </a:lnTo>
                    <a:lnTo>
                      <a:pt x="513397" y="188637"/>
                    </a:lnTo>
                    <a:lnTo>
                      <a:pt x="512235" y="182110"/>
                    </a:lnTo>
                    <a:lnTo>
                      <a:pt x="511376" y="173510"/>
                    </a:lnTo>
                    <a:lnTo>
                      <a:pt x="510822" y="162836"/>
                    </a:lnTo>
                    <a:lnTo>
                      <a:pt x="512038" y="154539"/>
                    </a:lnTo>
                    <a:lnTo>
                      <a:pt x="518314" y="140629"/>
                    </a:lnTo>
                    <a:lnTo>
                      <a:pt x="526360" y="129095"/>
                    </a:lnTo>
                    <a:lnTo>
                      <a:pt x="534102" y="119637"/>
                    </a:lnTo>
                    <a:lnTo>
                      <a:pt x="543614" y="112556"/>
                    </a:lnTo>
                    <a:lnTo>
                      <a:pt x="549282" y="102794"/>
                    </a:lnTo>
                    <a:lnTo>
                      <a:pt x="552876" y="92727"/>
                    </a:lnTo>
                    <a:lnTo>
                      <a:pt x="551410" y="88275"/>
                    </a:lnTo>
                    <a:lnTo>
                      <a:pt x="550552" y="79675"/>
                    </a:lnTo>
                    <a:lnTo>
                      <a:pt x="548227" y="66622"/>
                    </a:lnTo>
                    <a:lnTo>
                      <a:pt x="548281" y="51799"/>
                    </a:lnTo>
                    <a:lnTo>
                      <a:pt x="550409" y="37280"/>
                    </a:lnTo>
                    <a:lnTo>
                      <a:pt x="556380" y="25444"/>
                    </a:lnTo>
                    <a:lnTo>
                      <a:pt x="565339" y="768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/>
          <p:cNvGrpSpPr/>
          <p:nvPr/>
        </p:nvGrpSpPr>
        <p:grpSpPr>
          <a:xfrm>
            <a:off x="4167644" y="863714"/>
            <a:ext cx="1575175" cy="1575175"/>
            <a:chOff x="4167644" y="863714"/>
            <a:chExt cx="1575175" cy="1575175"/>
          </a:xfrm>
        </p:grpSpPr>
        <p:sp>
          <p:nvSpPr>
            <p:cNvPr id="244" name="禁止 421"/>
            <p:cNvSpPr/>
            <p:nvPr/>
          </p:nvSpPr>
          <p:spPr>
            <a:xfrm>
              <a:off x="4167644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68" name="グループ化 267"/>
            <p:cNvGrpSpPr/>
            <p:nvPr/>
          </p:nvGrpSpPr>
          <p:grpSpPr>
            <a:xfrm>
              <a:off x="4440790" y="1145582"/>
              <a:ext cx="966340" cy="1005240"/>
              <a:chOff x="5950776" y="4796313"/>
              <a:chExt cx="1233716" cy="1283380"/>
            </a:xfrm>
          </p:grpSpPr>
          <p:sp>
            <p:nvSpPr>
              <p:cNvPr id="271" name="角丸四角形 246"/>
              <p:cNvSpPr/>
              <p:nvPr/>
            </p:nvSpPr>
            <p:spPr>
              <a:xfrm>
                <a:off x="6159500" y="5447233"/>
                <a:ext cx="812006" cy="632460"/>
              </a:xfrm>
              <a:prstGeom prst="roundRect">
                <a:avLst>
                  <a:gd name="adj" fmla="val 3113"/>
                </a:avLst>
              </a:prstGeom>
              <a:gradFill flip="none" rotWithShape="1">
                <a:gsLst>
                  <a:gs pos="0">
                    <a:srgbClr val="FFC000">
                      <a:lumMod val="75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2" name="角丸四角形 247"/>
              <p:cNvSpPr/>
              <p:nvPr/>
            </p:nvSpPr>
            <p:spPr>
              <a:xfrm>
                <a:off x="6295926" y="4796313"/>
                <a:ext cx="812006" cy="632460"/>
              </a:xfrm>
              <a:prstGeom prst="roundRect">
                <a:avLst>
                  <a:gd name="adj" fmla="val 3113"/>
                </a:avLst>
              </a:prstGeom>
              <a:gradFill flip="none" rotWithShape="1">
                <a:gsLst>
                  <a:gs pos="0">
                    <a:srgbClr val="FFC000">
                      <a:lumMod val="75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円/楕円 283"/>
              <p:cNvSpPr/>
              <p:nvPr/>
            </p:nvSpPr>
            <p:spPr>
              <a:xfrm flipH="1">
                <a:off x="6628511" y="5572882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円/楕円 284"/>
              <p:cNvSpPr/>
              <p:nvPr/>
            </p:nvSpPr>
            <p:spPr>
              <a:xfrm flipH="1">
                <a:off x="6669310" y="5589620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フリーフォーム 250"/>
              <p:cNvSpPr/>
              <p:nvPr/>
            </p:nvSpPr>
            <p:spPr>
              <a:xfrm flipH="1">
                <a:off x="6635256" y="5572882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円/楕円 286"/>
              <p:cNvSpPr/>
              <p:nvPr/>
            </p:nvSpPr>
            <p:spPr>
              <a:xfrm>
                <a:off x="6311005" y="55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円/楕円 287"/>
              <p:cNvSpPr/>
              <p:nvPr/>
            </p:nvSpPr>
            <p:spPr>
              <a:xfrm>
                <a:off x="6347964" y="5590096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フリーフォーム 253"/>
              <p:cNvSpPr/>
              <p:nvPr/>
            </p:nvSpPr>
            <p:spPr>
              <a:xfrm>
                <a:off x="6311005" y="55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円/楕円 289"/>
              <p:cNvSpPr/>
              <p:nvPr/>
            </p:nvSpPr>
            <p:spPr>
              <a:xfrm>
                <a:off x="6381733" y="5821819"/>
                <a:ext cx="376256" cy="138450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円/楕円 290"/>
              <p:cNvSpPr/>
              <p:nvPr/>
            </p:nvSpPr>
            <p:spPr>
              <a:xfrm>
                <a:off x="6736621" y="49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円/楕円 291"/>
              <p:cNvSpPr/>
              <p:nvPr/>
            </p:nvSpPr>
            <p:spPr>
              <a:xfrm>
                <a:off x="6765350" y="5035273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フリーフォーム 257"/>
              <p:cNvSpPr/>
              <p:nvPr/>
            </p:nvSpPr>
            <p:spPr>
              <a:xfrm>
                <a:off x="6736621" y="49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円/楕円 293"/>
              <p:cNvSpPr/>
              <p:nvPr/>
            </p:nvSpPr>
            <p:spPr>
              <a:xfrm flipH="1">
                <a:off x="6469921" y="49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円/楕円 294"/>
              <p:cNvSpPr/>
              <p:nvPr/>
            </p:nvSpPr>
            <p:spPr>
              <a:xfrm flipH="1">
                <a:off x="6518950" y="5035273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フリーフォーム 260"/>
              <p:cNvSpPr/>
              <p:nvPr/>
            </p:nvSpPr>
            <p:spPr>
              <a:xfrm flipH="1">
                <a:off x="6476666" y="49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二等辺三角形 288"/>
              <p:cNvSpPr/>
              <p:nvPr/>
            </p:nvSpPr>
            <p:spPr>
              <a:xfrm>
                <a:off x="6574892" y="5178798"/>
                <a:ext cx="235484" cy="130194"/>
              </a:xfrm>
              <a:prstGeom prst="triangl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フリーフォーム 262"/>
              <p:cNvSpPr/>
              <p:nvPr/>
            </p:nvSpPr>
            <p:spPr>
              <a:xfrm rot="7200000">
                <a:off x="5994132" y="5486202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フリーフォーム 263"/>
              <p:cNvSpPr/>
              <p:nvPr/>
            </p:nvSpPr>
            <p:spPr>
              <a:xfrm rot="3600000">
                <a:off x="5970054" y="5618375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フリーフォーム 264"/>
              <p:cNvSpPr/>
              <p:nvPr/>
            </p:nvSpPr>
            <p:spPr>
              <a:xfrm rot="14400000" flipH="1">
                <a:off x="7034067" y="5486203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265"/>
              <p:cNvSpPr/>
              <p:nvPr/>
            </p:nvSpPr>
            <p:spPr>
              <a:xfrm rot="18000000" flipH="1">
                <a:off x="7061173" y="5618376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フリーフォーム 266"/>
              <p:cNvSpPr/>
              <p:nvPr/>
            </p:nvSpPr>
            <p:spPr>
              <a:xfrm>
                <a:off x="6399696" y="5879180"/>
                <a:ext cx="340330" cy="81089"/>
              </a:xfrm>
              <a:custGeom>
                <a:avLst/>
                <a:gdLst>
                  <a:gd name="connsiteX0" fmla="*/ 170165 w 340330"/>
                  <a:gd name="connsiteY0" fmla="*/ 0 h 81089"/>
                  <a:gd name="connsiteX1" fmla="*/ 303192 w 340330"/>
                  <a:gd name="connsiteY1" fmla="*/ 20276 h 81089"/>
                  <a:gd name="connsiteX2" fmla="*/ 340330 w 340330"/>
                  <a:gd name="connsiteY2" fmla="*/ 40545 h 81089"/>
                  <a:gd name="connsiteX3" fmla="*/ 303192 w 340330"/>
                  <a:gd name="connsiteY3" fmla="*/ 60814 h 81089"/>
                  <a:gd name="connsiteX4" fmla="*/ 170165 w 340330"/>
                  <a:gd name="connsiteY4" fmla="*/ 81089 h 81089"/>
                  <a:gd name="connsiteX5" fmla="*/ 37139 w 340330"/>
                  <a:gd name="connsiteY5" fmla="*/ 60814 h 81089"/>
                  <a:gd name="connsiteX6" fmla="*/ 0 w 340330"/>
                  <a:gd name="connsiteY6" fmla="*/ 40545 h 81089"/>
                  <a:gd name="connsiteX7" fmla="*/ 37139 w 340330"/>
                  <a:gd name="connsiteY7" fmla="*/ 20276 h 81089"/>
                  <a:gd name="connsiteX8" fmla="*/ 170165 w 340330"/>
                  <a:gd name="connsiteY8" fmla="*/ 0 h 81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0330" h="81089">
                    <a:moveTo>
                      <a:pt x="170165" y="0"/>
                    </a:moveTo>
                    <a:cubicBezTo>
                      <a:pt x="222115" y="0"/>
                      <a:pt x="269147" y="7749"/>
                      <a:pt x="303192" y="20276"/>
                    </a:cubicBezTo>
                    <a:lnTo>
                      <a:pt x="340330" y="40545"/>
                    </a:lnTo>
                    <a:lnTo>
                      <a:pt x="303192" y="60814"/>
                    </a:lnTo>
                    <a:cubicBezTo>
                      <a:pt x="269147" y="73341"/>
                      <a:pt x="222115" y="81089"/>
                      <a:pt x="170165" y="81089"/>
                    </a:cubicBezTo>
                    <a:cubicBezTo>
                      <a:pt x="118215" y="81089"/>
                      <a:pt x="71183" y="73341"/>
                      <a:pt x="37139" y="60814"/>
                    </a:cubicBezTo>
                    <a:lnTo>
                      <a:pt x="0" y="40545"/>
                    </a:lnTo>
                    <a:lnTo>
                      <a:pt x="37139" y="20276"/>
                    </a:lnTo>
                    <a:cubicBezTo>
                      <a:pt x="71183" y="7749"/>
                      <a:pt x="118215" y="0"/>
                      <a:pt x="170165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407495" y="2786518"/>
            <a:ext cx="1575175" cy="1575175"/>
            <a:chOff x="407495" y="2786518"/>
            <a:chExt cx="1575175" cy="1575175"/>
          </a:xfrm>
        </p:grpSpPr>
        <p:sp>
          <p:nvSpPr>
            <p:cNvPr id="295" name="禁止 421"/>
            <p:cNvSpPr/>
            <p:nvPr/>
          </p:nvSpPr>
          <p:spPr>
            <a:xfrm>
              <a:off x="407495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567717" y="3263809"/>
              <a:ext cx="1238140" cy="592480"/>
              <a:chOff x="3780420" y="4194084"/>
              <a:chExt cx="2562067" cy="1226010"/>
            </a:xfrm>
            <a:solidFill>
              <a:schemeClr val="tx1"/>
            </a:solidFill>
          </p:grpSpPr>
          <p:sp>
            <p:nvSpPr>
              <p:cNvPr id="319" name="正方形/長方形 318"/>
              <p:cNvSpPr/>
              <p:nvPr/>
            </p:nvSpPr>
            <p:spPr bwMode="auto">
              <a:xfrm rot="20538206">
                <a:off x="4743090" y="4802700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/>
              <p:cNvSpPr/>
              <p:nvPr/>
            </p:nvSpPr>
            <p:spPr bwMode="auto">
              <a:xfrm rot="20538206">
                <a:off x="4633121" y="4746770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/>
              <p:cNvSpPr/>
              <p:nvPr/>
            </p:nvSpPr>
            <p:spPr bwMode="auto">
              <a:xfrm rot="20538206">
                <a:off x="4460314" y="4709507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 74"/>
              <p:cNvSpPr/>
              <p:nvPr/>
            </p:nvSpPr>
            <p:spPr bwMode="auto">
              <a:xfrm>
                <a:off x="3780420" y="4194084"/>
                <a:ext cx="2126508" cy="1226010"/>
              </a:xfrm>
              <a:custGeom>
                <a:avLst/>
                <a:gdLst>
                  <a:gd name="connsiteX0" fmla="*/ 114893 w 2126508"/>
                  <a:gd name="connsiteY0" fmla="*/ 184236 h 1226010"/>
                  <a:gd name="connsiteX1" fmla="*/ 658558 w 2126508"/>
                  <a:gd name="connsiteY1" fmla="*/ 184236 h 1226010"/>
                  <a:gd name="connsiteX2" fmla="*/ 658558 w 2126508"/>
                  <a:gd name="connsiteY2" fmla="*/ 1035115 h 1226010"/>
                  <a:gd name="connsiteX3" fmla="*/ 520174 w 2126508"/>
                  <a:gd name="connsiteY3" fmla="*/ 1035115 h 1226010"/>
                  <a:gd name="connsiteX4" fmla="*/ 329279 w 2126508"/>
                  <a:gd name="connsiteY4" fmla="*/ 1226010 h 1226010"/>
                  <a:gd name="connsiteX5" fmla="*/ 138384 w 2126508"/>
                  <a:gd name="connsiteY5" fmla="*/ 1035115 h 1226010"/>
                  <a:gd name="connsiteX6" fmla="*/ 0 w 2126508"/>
                  <a:gd name="connsiteY6" fmla="*/ 1035115 h 1226010"/>
                  <a:gd name="connsiteX7" fmla="*/ 0 w 2126508"/>
                  <a:gd name="connsiteY7" fmla="*/ 616395 h 1226010"/>
                  <a:gd name="connsiteX8" fmla="*/ 689719 w 2126508"/>
                  <a:gd name="connsiteY8" fmla="*/ 0 h 1226010"/>
                  <a:gd name="connsiteX9" fmla="*/ 766611 w 2126508"/>
                  <a:gd name="connsiteY9" fmla="*/ 0 h 1226010"/>
                  <a:gd name="connsiteX10" fmla="*/ 766611 w 2126508"/>
                  <a:gd name="connsiteY10" fmla="*/ 577868 h 1226010"/>
                  <a:gd name="connsiteX11" fmla="*/ 2126508 w 2126508"/>
                  <a:gd name="connsiteY11" fmla="*/ 577868 h 1226010"/>
                  <a:gd name="connsiteX12" fmla="*/ 2126508 w 2126508"/>
                  <a:gd name="connsiteY12" fmla="*/ 1035115 h 1226010"/>
                  <a:gd name="connsiteX13" fmla="*/ 2004420 w 2126508"/>
                  <a:gd name="connsiteY13" fmla="*/ 1035115 h 1226010"/>
                  <a:gd name="connsiteX14" fmla="*/ 1813525 w 2126508"/>
                  <a:gd name="connsiteY14" fmla="*/ 1226010 h 1226010"/>
                  <a:gd name="connsiteX15" fmla="*/ 1622630 w 2126508"/>
                  <a:gd name="connsiteY15" fmla="*/ 1035115 h 1226010"/>
                  <a:gd name="connsiteX16" fmla="*/ 689719 w 2126508"/>
                  <a:gd name="connsiteY16" fmla="*/ 1035115 h 122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6508" h="1226010">
                    <a:moveTo>
                      <a:pt x="114893" y="184236"/>
                    </a:moveTo>
                    <a:lnTo>
                      <a:pt x="658558" y="184236"/>
                    </a:lnTo>
                    <a:lnTo>
                      <a:pt x="658558" y="1035115"/>
                    </a:lnTo>
                    <a:lnTo>
                      <a:pt x="520174" y="1035115"/>
                    </a:lnTo>
                    <a:cubicBezTo>
                      <a:pt x="520174" y="1140543"/>
                      <a:pt x="434707" y="1226010"/>
                      <a:pt x="329279" y="1226010"/>
                    </a:cubicBezTo>
                    <a:cubicBezTo>
                      <a:pt x="223851" y="1226010"/>
                      <a:pt x="138384" y="1140543"/>
                      <a:pt x="138384" y="1035115"/>
                    </a:cubicBezTo>
                    <a:lnTo>
                      <a:pt x="0" y="1035115"/>
                    </a:lnTo>
                    <a:lnTo>
                      <a:pt x="0" y="616395"/>
                    </a:lnTo>
                    <a:close/>
                    <a:moveTo>
                      <a:pt x="689719" y="0"/>
                    </a:moveTo>
                    <a:lnTo>
                      <a:pt x="766611" y="0"/>
                    </a:lnTo>
                    <a:lnTo>
                      <a:pt x="766611" y="577868"/>
                    </a:lnTo>
                    <a:lnTo>
                      <a:pt x="2126508" y="577868"/>
                    </a:lnTo>
                    <a:lnTo>
                      <a:pt x="2126508" y="1035115"/>
                    </a:lnTo>
                    <a:lnTo>
                      <a:pt x="2004420" y="1035115"/>
                    </a:lnTo>
                    <a:cubicBezTo>
                      <a:pt x="2004420" y="1140543"/>
                      <a:pt x="1918953" y="1226010"/>
                      <a:pt x="1813525" y="1226010"/>
                    </a:cubicBezTo>
                    <a:cubicBezTo>
                      <a:pt x="1708097" y="1226010"/>
                      <a:pt x="1622630" y="1140543"/>
                      <a:pt x="1622630" y="1035115"/>
                    </a:cubicBezTo>
                    <a:lnTo>
                      <a:pt x="689719" y="10351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/>
              <p:cNvSpPr/>
              <p:nvPr/>
            </p:nvSpPr>
            <p:spPr bwMode="auto">
              <a:xfrm>
                <a:off x="6173327" y="4632523"/>
                <a:ext cx="16652" cy="29536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波線 353"/>
              <p:cNvSpPr/>
              <p:nvPr/>
            </p:nvSpPr>
            <p:spPr bwMode="auto">
              <a:xfrm rot="5400000">
                <a:off x="6038312" y="4777574"/>
                <a:ext cx="270030" cy="270030"/>
              </a:xfrm>
              <a:prstGeom prst="wav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296115" y="2786518"/>
            <a:ext cx="1575175" cy="1575175"/>
            <a:chOff x="2296115" y="2786518"/>
            <a:chExt cx="1575175" cy="1575175"/>
          </a:xfrm>
        </p:grpSpPr>
        <p:sp>
          <p:nvSpPr>
            <p:cNvPr id="296" name="禁止 421"/>
            <p:cNvSpPr/>
            <p:nvPr/>
          </p:nvSpPr>
          <p:spPr>
            <a:xfrm>
              <a:off x="2296115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2543650" y="3263809"/>
              <a:ext cx="1028492" cy="598382"/>
              <a:chOff x="676377" y="3340096"/>
              <a:chExt cx="2352676" cy="1368800"/>
            </a:xfrm>
          </p:grpSpPr>
          <p:sp>
            <p:nvSpPr>
              <p:cNvPr id="374" name="正方形/長方形 373"/>
              <p:cNvSpPr/>
              <p:nvPr/>
            </p:nvSpPr>
            <p:spPr>
              <a:xfrm>
                <a:off x="1371703" y="3340096"/>
                <a:ext cx="1647825" cy="103822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円/楕円 388"/>
              <p:cNvSpPr/>
              <p:nvPr/>
            </p:nvSpPr>
            <p:spPr>
              <a:xfrm>
                <a:off x="846258" y="4286656"/>
                <a:ext cx="422240" cy="422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円/楕円 389"/>
              <p:cNvSpPr/>
              <p:nvPr/>
            </p:nvSpPr>
            <p:spPr>
              <a:xfrm>
                <a:off x="2475033" y="4286656"/>
                <a:ext cx="422240" cy="422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 42"/>
              <p:cNvSpPr/>
              <p:nvPr/>
            </p:nvSpPr>
            <p:spPr>
              <a:xfrm>
                <a:off x="676377" y="3694091"/>
                <a:ext cx="2352676" cy="817580"/>
              </a:xfrm>
              <a:custGeom>
                <a:avLst/>
                <a:gdLst>
                  <a:gd name="connsiteX0" fmla="*/ 2191007 w 2352676"/>
                  <a:gd name="connsiteY0" fmla="*/ 684230 h 817580"/>
                  <a:gd name="connsiteX1" fmla="*/ 2352676 w 2352676"/>
                  <a:gd name="connsiteY1" fmla="*/ 684230 h 817580"/>
                  <a:gd name="connsiteX2" fmla="*/ 2352676 w 2352676"/>
                  <a:gd name="connsiteY2" fmla="*/ 817580 h 817580"/>
                  <a:gd name="connsiteX3" fmla="*/ 2225322 w 2352676"/>
                  <a:gd name="connsiteY3" fmla="*/ 817580 h 817580"/>
                  <a:gd name="connsiteX4" fmla="*/ 2228851 w 2352676"/>
                  <a:gd name="connsiteY4" fmla="*/ 800100 h 817580"/>
                  <a:gd name="connsiteX5" fmla="*/ 2211635 w 2352676"/>
                  <a:gd name="connsiteY5" fmla="*/ 714826 h 817580"/>
                  <a:gd name="connsiteX6" fmla="*/ 225838 w 2352676"/>
                  <a:gd name="connsiteY6" fmla="*/ 0 h 817580"/>
                  <a:gd name="connsiteX7" fmla="*/ 695325 w 2352676"/>
                  <a:gd name="connsiteY7" fmla="*/ 0 h 817580"/>
                  <a:gd name="connsiteX8" fmla="*/ 695325 w 2352676"/>
                  <a:gd name="connsiteY8" fmla="*/ 684230 h 817580"/>
                  <a:gd name="connsiteX9" fmla="*/ 1828546 w 2352676"/>
                  <a:gd name="connsiteY9" fmla="*/ 684230 h 817580"/>
                  <a:gd name="connsiteX10" fmla="*/ 1807917 w 2352676"/>
                  <a:gd name="connsiteY10" fmla="*/ 714826 h 817580"/>
                  <a:gd name="connsiteX11" fmla="*/ 1790701 w 2352676"/>
                  <a:gd name="connsiteY11" fmla="*/ 800100 h 817580"/>
                  <a:gd name="connsiteX12" fmla="*/ 1794230 w 2352676"/>
                  <a:gd name="connsiteY12" fmla="*/ 817580 h 817580"/>
                  <a:gd name="connsiteX13" fmla="*/ 695325 w 2352676"/>
                  <a:gd name="connsiteY13" fmla="*/ 817580 h 817580"/>
                  <a:gd name="connsiteX14" fmla="*/ 596547 w 2352676"/>
                  <a:gd name="connsiteY14" fmla="*/ 817580 h 817580"/>
                  <a:gd name="connsiteX15" fmla="*/ 600076 w 2352676"/>
                  <a:gd name="connsiteY15" fmla="*/ 800100 h 817580"/>
                  <a:gd name="connsiteX16" fmla="*/ 381001 w 2352676"/>
                  <a:gd name="connsiteY16" fmla="*/ 581025 h 817580"/>
                  <a:gd name="connsiteX17" fmla="*/ 161926 w 2352676"/>
                  <a:gd name="connsiteY17" fmla="*/ 800100 h 817580"/>
                  <a:gd name="connsiteX18" fmla="*/ 165455 w 2352676"/>
                  <a:gd name="connsiteY18" fmla="*/ 817580 h 817580"/>
                  <a:gd name="connsiteX19" fmla="*/ 0 w 2352676"/>
                  <a:gd name="connsiteY19" fmla="*/ 817580 h 817580"/>
                  <a:gd name="connsiteX20" fmla="*/ 0 w 2352676"/>
                  <a:gd name="connsiteY20" fmla="*/ 391163 h 81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352676" h="817580">
                    <a:moveTo>
                      <a:pt x="2191007" y="684230"/>
                    </a:moveTo>
                    <a:lnTo>
                      <a:pt x="2352676" y="684230"/>
                    </a:lnTo>
                    <a:lnTo>
                      <a:pt x="2352676" y="817580"/>
                    </a:lnTo>
                    <a:lnTo>
                      <a:pt x="2225322" y="817580"/>
                    </a:lnTo>
                    <a:lnTo>
                      <a:pt x="2228851" y="800100"/>
                    </a:lnTo>
                    <a:cubicBezTo>
                      <a:pt x="2228851" y="769852"/>
                      <a:pt x="2222721" y="741036"/>
                      <a:pt x="2211635" y="714826"/>
                    </a:cubicBezTo>
                    <a:close/>
                    <a:moveTo>
                      <a:pt x="225838" y="0"/>
                    </a:moveTo>
                    <a:lnTo>
                      <a:pt x="695325" y="0"/>
                    </a:lnTo>
                    <a:lnTo>
                      <a:pt x="695325" y="684230"/>
                    </a:lnTo>
                    <a:lnTo>
                      <a:pt x="1828546" y="684230"/>
                    </a:lnTo>
                    <a:lnTo>
                      <a:pt x="1807917" y="714826"/>
                    </a:lnTo>
                    <a:cubicBezTo>
                      <a:pt x="1796831" y="741036"/>
                      <a:pt x="1790701" y="769852"/>
                      <a:pt x="1790701" y="800100"/>
                    </a:cubicBezTo>
                    <a:lnTo>
                      <a:pt x="1794230" y="817580"/>
                    </a:lnTo>
                    <a:lnTo>
                      <a:pt x="695325" y="817580"/>
                    </a:lnTo>
                    <a:lnTo>
                      <a:pt x="596547" y="817580"/>
                    </a:lnTo>
                    <a:lnTo>
                      <a:pt x="600076" y="800100"/>
                    </a:lnTo>
                    <a:cubicBezTo>
                      <a:pt x="600076" y="679108"/>
                      <a:pt x="501993" y="581025"/>
                      <a:pt x="381001" y="581025"/>
                    </a:cubicBezTo>
                    <a:cubicBezTo>
                      <a:pt x="260009" y="581025"/>
                      <a:pt x="161926" y="679108"/>
                      <a:pt x="161926" y="800100"/>
                    </a:cubicBezTo>
                    <a:lnTo>
                      <a:pt x="165455" y="817580"/>
                    </a:lnTo>
                    <a:lnTo>
                      <a:pt x="0" y="817580"/>
                    </a:lnTo>
                    <a:lnTo>
                      <a:pt x="0" y="39116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391"/>
              <p:cNvSpPr/>
              <p:nvPr/>
            </p:nvSpPr>
            <p:spPr>
              <a:xfrm>
                <a:off x="943078" y="4383476"/>
                <a:ext cx="228600" cy="2286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円/楕円 392"/>
              <p:cNvSpPr/>
              <p:nvPr/>
            </p:nvSpPr>
            <p:spPr>
              <a:xfrm>
                <a:off x="2571853" y="4383476"/>
                <a:ext cx="228600" cy="2286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280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07495" y="712802"/>
            <a:ext cx="1575175" cy="1726087"/>
            <a:chOff x="407495" y="712802"/>
            <a:chExt cx="1575175" cy="1726087"/>
          </a:xfrm>
        </p:grpSpPr>
        <p:grpSp>
          <p:nvGrpSpPr>
            <p:cNvPr id="128" name="グループ化 127"/>
            <p:cNvGrpSpPr/>
            <p:nvPr/>
          </p:nvGrpSpPr>
          <p:grpSpPr>
            <a:xfrm>
              <a:off x="682306" y="712802"/>
              <a:ext cx="1035714" cy="1652856"/>
              <a:chOff x="1246205" y="1791975"/>
              <a:chExt cx="1204388" cy="1922036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>
                <a:off x="1246205" y="3163173"/>
                <a:ext cx="1204388" cy="550838"/>
                <a:chOff x="1094544" y="3157579"/>
                <a:chExt cx="1507709" cy="689564"/>
              </a:xfrm>
            </p:grpSpPr>
            <p:sp>
              <p:nvSpPr>
                <p:cNvPr id="141" name="台形 140"/>
                <p:cNvSpPr/>
                <p:nvPr/>
              </p:nvSpPr>
              <p:spPr bwMode="auto">
                <a:xfrm rot="4500000">
                  <a:off x="1325106" y="3024352"/>
                  <a:ext cx="192134" cy="653257"/>
                </a:xfrm>
                <a:prstGeom prst="trapezoid">
                  <a:avLst/>
                </a:prstGeom>
                <a:solidFill>
                  <a:srgbClr val="99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2" name="台形 141"/>
                <p:cNvSpPr/>
                <p:nvPr/>
              </p:nvSpPr>
              <p:spPr bwMode="auto">
                <a:xfrm rot="17100000" flipH="1">
                  <a:off x="2179558" y="3024351"/>
                  <a:ext cx="192134" cy="653257"/>
                </a:xfrm>
                <a:prstGeom prst="trapezoid">
                  <a:avLst/>
                </a:prstGeom>
                <a:solidFill>
                  <a:srgbClr val="99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3" name="台形 142"/>
                <p:cNvSpPr/>
                <p:nvPr/>
              </p:nvSpPr>
              <p:spPr bwMode="auto">
                <a:xfrm rot="18900000" flipH="1">
                  <a:off x="2063677" y="3157579"/>
                  <a:ext cx="192134" cy="653257"/>
                </a:xfrm>
                <a:prstGeom prst="trapezoid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4" name="台形 143"/>
                <p:cNvSpPr/>
                <p:nvPr/>
              </p:nvSpPr>
              <p:spPr bwMode="auto">
                <a:xfrm rot="2700000">
                  <a:off x="1433969" y="3157580"/>
                  <a:ext cx="192134" cy="653257"/>
                </a:xfrm>
                <a:prstGeom prst="trapezoid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5" name="台形 144"/>
                <p:cNvSpPr/>
                <p:nvPr/>
              </p:nvSpPr>
              <p:spPr bwMode="auto">
                <a:xfrm>
                  <a:off x="1750414" y="3260942"/>
                  <a:ext cx="220878" cy="586201"/>
                </a:xfrm>
                <a:prstGeom prst="trapezoid">
                  <a:avLst/>
                </a:prstGeom>
                <a:solidFill>
                  <a:srgbClr val="99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 rot="500244">
                <a:off x="1341628" y="1791975"/>
                <a:ext cx="939131" cy="1500929"/>
                <a:chOff x="-2527300" y="2476500"/>
                <a:chExt cx="1422400" cy="2273300"/>
              </a:xfrm>
            </p:grpSpPr>
            <p:sp>
              <p:nvSpPr>
                <p:cNvPr id="131" name="Freeform 16"/>
                <p:cNvSpPr>
                  <a:spLocks/>
                </p:cNvSpPr>
                <p:nvPr/>
              </p:nvSpPr>
              <p:spPr bwMode="auto">
                <a:xfrm>
                  <a:off x="-2254250" y="2876550"/>
                  <a:ext cx="1149350" cy="1873250"/>
                </a:xfrm>
                <a:custGeom>
                  <a:avLst/>
                  <a:gdLst>
                    <a:gd name="T0" fmla="*/ 66 w 724"/>
                    <a:gd name="T1" fmla="*/ 852 h 1180"/>
                    <a:gd name="T2" fmla="*/ 66 w 724"/>
                    <a:gd name="T3" fmla="*/ 862 h 1180"/>
                    <a:gd name="T4" fmla="*/ 64 w 724"/>
                    <a:gd name="T5" fmla="*/ 884 h 1180"/>
                    <a:gd name="T6" fmla="*/ 72 w 724"/>
                    <a:gd name="T7" fmla="*/ 926 h 1180"/>
                    <a:gd name="T8" fmla="*/ 78 w 724"/>
                    <a:gd name="T9" fmla="*/ 946 h 1180"/>
                    <a:gd name="T10" fmla="*/ 98 w 724"/>
                    <a:gd name="T11" fmla="*/ 994 h 1180"/>
                    <a:gd name="T12" fmla="*/ 124 w 724"/>
                    <a:gd name="T13" fmla="*/ 1040 h 1180"/>
                    <a:gd name="T14" fmla="*/ 156 w 724"/>
                    <a:gd name="T15" fmla="*/ 1080 h 1180"/>
                    <a:gd name="T16" fmla="*/ 196 w 724"/>
                    <a:gd name="T17" fmla="*/ 1114 h 1180"/>
                    <a:gd name="T18" fmla="*/ 240 w 724"/>
                    <a:gd name="T19" fmla="*/ 1142 h 1180"/>
                    <a:gd name="T20" fmla="*/ 288 w 724"/>
                    <a:gd name="T21" fmla="*/ 1162 h 1180"/>
                    <a:gd name="T22" fmla="*/ 340 w 724"/>
                    <a:gd name="T23" fmla="*/ 1176 h 1180"/>
                    <a:gd name="T24" fmla="*/ 394 w 724"/>
                    <a:gd name="T25" fmla="*/ 1180 h 1180"/>
                    <a:gd name="T26" fmla="*/ 426 w 724"/>
                    <a:gd name="T27" fmla="*/ 1178 h 1180"/>
                    <a:gd name="T28" fmla="*/ 486 w 724"/>
                    <a:gd name="T29" fmla="*/ 1168 h 1180"/>
                    <a:gd name="T30" fmla="*/ 540 w 724"/>
                    <a:gd name="T31" fmla="*/ 1146 h 1180"/>
                    <a:gd name="T32" fmla="*/ 590 w 724"/>
                    <a:gd name="T33" fmla="*/ 1114 h 1180"/>
                    <a:gd name="T34" fmla="*/ 634 w 724"/>
                    <a:gd name="T35" fmla="*/ 1076 h 1180"/>
                    <a:gd name="T36" fmla="*/ 670 w 724"/>
                    <a:gd name="T37" fmla="*/ 1030 h 1180"/>
                    <a:gd name="T38" fmla="*/ 698 w 724"/>
                    <a:gd name="T39" fmla="*/ 978 h 1180"/>
                    <a:gd name="T40" fmla="*/ 716 w 724"/>
                    <a:gd name="T41" fmla="*/ 920 h 1180"/>
                    <a:gd name="T42" fmla="*/ 720 w 724"/>
                    <a:gd name="T43" fmla="*/ 890 h 1180"/>
                    <a:gd name="T44" fmla="*/ 724 w 724"/>
                    <a:gd name="T45" fmla="*/ 838 h 1180"/>
                    <a:gd name="T46" fmla="*/ 712 w 724"/>
                    <a:gd name="T47" fmla="*/ 784 h 1180"/>
                    <a:gd name="T48" fmla="*/ 702 w 724"/>
                    <a:gd name="T49" fmla="*/ 752 h 1180"/>
                    <a:gd name="T50" fmla="*/ 674 w 724"/>
                    <a:gd name="T51" fmla="*/ 680 h 1180"/>
                    <a:gd name="T52" fmla="*/ 656 w 724"/>
                    <a:gd name="T53" fmla="*/ 642 h 1180"/>
                    <a:gd name="T54" fmla="*/ 616 w 724"/>
                    <a:gd name="T55" fmla="*/ 540 h 1180"/>
                    <a:gd name="T56" fmla="*/ 590 w 724"/>
                    <a:gd name="T57" fmla="*/ 452 h 1180"/>
                    <a:gd name="T58" fmla="*/ 574 w 724"/>
                    <a:gd name="T59" fmla="*/ 376 h 1180"/>
                    <a:gd name="T60" fmla="*/ 568 w 724"/>
                    <a:gd name="T61" fmla="*/ 314 h 1180"/>
                    <a:gd name="T62" fmla="*/ 568 w 724"/>
                    <a:gd name="T63" fmla="*/ 266 h 1180"/>
                    <a:gd name="T64" fmla="*/ 576 w 724"/>
                    <a:gd name="T65" fmla="*/ 210 h 1180"/>
                    <a:gd name="T66" fmla="*/ 578 w 724"/>
                    <a:gd name="T67" fmla="*/ 204 h 1180"/>
                    <a:gd name="T68" fmla="*/ 468 w 724"/>
                    <a:gd name="T69" fmla="*/ 304 h 1180"/>
                    <a:gd name="T70" fmla="*/ 434 w 724"/>
                    <a:gd name="T71" fmla="*/ 256 h 1180"/>
                    <a:gd name="T72" fmla="*/ 350 w 724"/>
                    <a:gd name="T73" fmla="*/ 156 h 1180"/>
                    <a:gd name="T74" fmla="*/ 238 w 724"/>
                    <a:gd name="T75" fmla="*/ 30 h 1180"/>
                    <a:gd name="T76" fmla="*/ 210 w 724"/>
                    <a:gd name="T77" fmla="*/ 0 h 1180"/>
                    <a:gd name="T78" fmla="*/ 228 w 724"/>
                    <a:gd name="T79" fmla="*/ 62 h 1180"/>
                    <a:gd name="T80" fmla="*/ 248 w 724"/>
                    <a:gd name="T81" fmla="*/ 150 h 1180"/>
                    <a:gd name="T82" fmla="*/ 260 w 724"/>
                    <a:gd name="T83" fmla="*/ 258 h 1180"/>
                    <a:gd name="T84" fmla="*/ 260 w 724"/>
                    <a:gd name="T85" fmla="*/ 312 h 1180"/>
                    <a:gd name="T86" fmla="*/ 256 w 724"/>
                    <a:gd name="T87" fmla="*/ 328 h 1180"/>
                    <a:gd name="T88" fmla="*/ 240 w 724"/>
                    <a:gd name="T89" fmla="*/ 374 h 1180"/>
                    <a:gd name="T90" fmla="*/ 196 w 724"/>
                    <a:gd name="T91" fmla="*/ 354 h 1180"/>
                    <a:gd name="T92" fmla="*/ 76 w 724"/>
                    <a:gd name="T93" fmla="*/ 310 h 1180"/>
                    <a:gd name="T94" fmla="*/ 0 w 724"/>
                    <a:gd name="T95" fmla="*/ 288 h 1180"/>
                    <a:gd name="T96" fmla="*/ 4 w 724"/>
                    <a:gd name="T97" fmla="*/ 292 h 1180"/>
                    <a:gd name="T98" fmla="*/ 24 w 724"/>
                    <a:gd name="T99" fmla="*/ 316 h 1180"/>
                    <a:gd name="T100" fmla="*/ 40 w 724"/>
                    <a:gd name="T101" fmla="*/ 352 h 1180"/>
                    <a:gd name="T102" fmla="*/ 58 w 724"/>
                    <a:gd name="T103" fmla="*/ 408 h 1180"/>
                    <a:gd name="T104" fmla="*/ 70 w 724"/>
                    <a:gd name="T105" fmla="*/ 488 h 1180"/>
                    <a:gd name="T106" fmla="*/ 78 w 724"/>
                    <a:gd name="T107" fmla="*/ 594 h 1180"/>
                    <a:gd name="T108" fmla="*/ 76 w 724"/>
                    <a:gd name="T109" fmla="*/ 732 h 1180"/>
                    <a:gd name="T110" fmla="*/ 70 w 724"/>
                    <a:gd name="T111" fmla="*/ 814 h 1180"/>
                    <a:gd name="T112" fmla="*/ 66 w 724"/>
                    <a:gd name="T113" fmla="*/ 852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24" h="1180">
                      <a:moveTo>
                        <a:pt x="66" y="852"/>
                      </a:moveTo>
                      <a:lnTo>
                        <a:pt x="66" y="852"/>
                      </a:lnTo>
                      <a:lnTo>
                        <a:pt x="66" y="862"/>
                      </a:lnTo>
                      <a:lnTo>
                        <a:pt x="66" y="862"/>
                      </a:lnTo>
                      <a:lnTo>
                        <a:pt x="66" y="862"/>
                      </a:lnTo>
                      <a:lnTo>
                        <a:pt x="64" y="884"/>
                      </a:lnTo>
                      <a:lnTo>
                        <a:pt x="66" y="906"/>
                      </a:lnTo>
                      <a:lnTo>
                        <a:pt x="72" y="926"/>
                      </a:lnTo>
                      <a:lnTo>
                        <a:pt x="78" y="946"/>
                      </a:lnTo>
                      <a:lnTo>
                        <a:pt x="78" y="946"/>
                      </a:lnTo>
                      <a:lnTo>
                        <a:pt x="88" y="970"/>
                      </a:lnTo>
                      <a:lnTo>
                        <a:pt x="98" y="994"/>
                      </a:lnTo>
                      <a:lnTo>
                        <a:pt x="110" y="1018"/>
                      </a:lnTo>
                      <a:lnTo>
                        <a:pt x="124" y="1040"/>
                      </a:lnTo>
                      <a:lnTo>
                        <a:pt x="140" y="1060"/>
                      </a:lnTo>
                      <a:lnTo>
                        <a:pt x="156" y="1080"/>
                      </a:lnTo>
                      <a:lnTo>
                        <a:pt x="176" y="1098"/>
                      </a:lnTo>
                      <a:lnTo>
                        <a:pt x="196" y="1114"/>
                      </a:lnTo>
                      <a:lnTo>
                        <a:pt x="216" y="1128"/>
                      </a:lnTo>
                      <a:lnTo>
                        <a:pt x="240" y="1142"/>
                      </a:lnTo>
                      <a:lnTo>
                        <a:pt x="262" y="1152"/>
                      </a:lnTo>
                      <a:lnTo>
                        <a:pt x="288" y="1162"/>
                      </a:lnTo>
                      <a:lnTo>
                        <a:pt x="312" y="1170"/>
                      </a:lnTo>
                      <a:lnTo>
                        <a:pt x="340" y="1176"/>
                      </a:lnTo>
                      <a:lnTo>
                        <a:pt x="366" y="1178"/>
                      </a:lnTo>
                      <a:lnTo>
                        <a:pt x="394" y="1180"/>
                      </a:lnTo>
                      <a:lnTo>
                        <a:pt x="394" y="1180"/>
                      </a:lnTo>
                      <a:lnTo>
                        <a:pt x="426" y="1178"/>
                      </a:lnTo>
                      <a:lnTo>
                        <a:pt x="456" y="1174"/>
                      </a:lnTo>
                      <a:lnTo>
                        <a:pt x="486" y="1168"/>
                      </a:lnTo>
                      <a:lnTo>
                        <a:pt x="514" y="1158"/>
                      </a:lnTo>
                      <a:lnTo>
                        <a:pt x="540" y="1146"/>
                      </a:lnTo>
                      <a:lnTo>
                        <a:pt x="566" y="1132"/>
                      </a:lnTo>
                      <a:lnTo>
                        <a:pt x="590" y="1114"/>
                      </a:lnTo>
                      <a:lnTo>
                        <a:pt x="614" y="1096"/>
                      </a:lnTo>
                      <a:lnTo>
                        <a:pt x="634" y="1076"/>
                      </a:lnTo>
                      <a:lnTo>
                        <a:pt x="654" y="1054"/>
                      </a:lnTo>
                      <a:lnTo>
                        <a:pt x="670" y="1030"/>
                      </a:lnTo>
                      <a:lnTo>
                        <a:pt x="686" y="1004"/>
                      </a:lnTo>
                      <a:lnTo>
                        <a:pt x="698" y="978"/>
                      </a:lnTo>
                      <a:lnTo>
                        <a:pt x="708" y="950"/>
                      </a:lnTo>
                      <a:lnTo>
                        <a:pt x="716" y="920"/>
                      </a:lnTo>
                      <a:lnTo>
                        <a:pt x="720" y="890"/>
                      </a:lnTo>
                      <a:lnTo>
                        <a:pt x="720" y="890"/>
                      </a:lnTo>
                      <a:lnTo>
                        <a:pt x="724" y="864"/>
                      </a:lnTo>
                      <a:lnTo>
                        <a:pt x="724" y="838"/>
                      </a:lnTo>
                      <a:lnTo>
                        <a:pt x="720" y="812"/>
                      </a:lnTo>
                      <a:lnTo>
                        <a:pt x="712" y="784"/>
                      </a:lnTo>
                      <a:lnTo>
                        <a:pt x="712" y="784"/>
                      </a:lnTo>
                      <a:lnTo>
                        <a:pt x="702" y="752"/>
                      </a:lnTo>
                      <a:lnTo>
                        <a:pt x="688" y="718"/>
                      </a:lnTo>
                      <a:lnTo>
                        <a:pt x="674" y="680"/>
                      </a:lnTo>
                      <a:lnTo>
                        <a:pt x="656" y="642"/>
                      </a:lnTo>
                      <a:lnTo>
                        <a:pt x="656" y="642"/>
                      </a:lnTo>
                      <a:lnTo>
                        <a:pt x="634" y="590"/>
                      </a:lnTo>
                      <a:lnTo>
                        <a:pt x="616" y="540"/>
                      </a:lnTo>
                      <a:lnTo>
                        <a:pt x="600" y="494"/>
                      </a:lnTo>
                      <a:lnTo>
                        <a:pt x="590" y="452"/>
                      </a:lnTo>
                      <a:lnTo>
                        <a:pt x="580" y="412"/>
                      </a:lnTo>
                      <a:lnTo>
                        <a:pt x="574" y="376"/>
                      </a:lnTo>
                      <a:lnTo>
                        <a:pt x="570" y="344"/>
                      </a:lnTo>
                      <a:lnTo>
                        <a:pt x="568" y="314"/>
                      </a:lnTo>
                      <a:lnTo>
                        <a:pt x="568" y="288"/>
                      </a:lnTo>
                      <a:lnTo>
                        <a:pt x="568" y="266"/>
                      </a:lnTo>
                      <a:lnTo>
                        <a:pt x="572" y="232"/>
                      </a:lnTo>
                      <a:lnTo>
                        <a:pt x="576" y="210"/>
                      </a:lnTo>
                      <a:lnTo>
                        <a:pt x="578" y="204"/>
                      </a:lnTo>
                      <a:lnTo>
                        <a:pt x="578" y="204"/>
                      </a:lnTo>
                      <a:lnTo>
                        <a:pt x="542" y="236"/>
                      </a:lnTo>
                      <a:lnTo>
                        <a:pt x="468" y="304"/>
                      </a:lnTo>
                      <a:lnTo>
                        <a:pt x="468" y="304"/>
                      </a:lnTo>
                      <a:lnTo>
                        <a:pt x="434" y="256"/>
                      </a:lnTo>
                      <a:lnTo>
                        <a:pt x="394" y="206"/>
                      </a:lnTo>
                      <a:lnTo>
                        <a:pt x="350" y="156"/>
                      </a:lnTo>
                      <a:lnTo>
                        <a:pt x="308" y="108"/>
                      </a:lnTo>
                      <a:lnTo>
                        <a:pt x="238" y="30"/>
                      </a:lnTo>
                      <a:lnTo>
                        <a:pt x="210" y="0"/>
                      </a:lnTo>
                      <a:lnTo>
                        <a:pt x="210" y="0"/>
                      </a:lnTo>
                      <a:lnTo>
                        <a:pt x="220" y="28"/>
                      </a:lnTo>
                      <a:lnTo>
                        <a:pt x="228" y="62"/>
                      </a:lnTo>
                      <a:lnTo>
                        <a:pt x="238" y="102"/>
                      </a:lnTo>
                      <a:lnTo>
                        <a:pt x="248" y="150"/>
                      </a:lnTo>
                      <a:lnTo>
                        <a:pt x="256" y="204"/>
                      </a:lnTo>
                      <a:lnTo>
                        <a:pt x="260" y="258"/>
                      </a:lnTo>
                      <a:lnTo>
                        <a:pt x="260" y="284"/>
                      </a:lnTo>
                      <a:lnTo>
                        <a:pt x="260" y="312"/>
                      </a:lnTo>
                      <a:lnTo>
                        <a:pt x="260" y="312"/>
                      </a:lnTo>
                      <a:lnTo>
                        <a:pt x="256" y="328"/>
                      </a:lnTo>
                      <a:lnTo>
                        <a:pt x="252" y="342"/>
                      </a:lnTo>
                      <a:lnTo>
                        <a:pt x="240" y="374"/>
                      </a:lnTo>
                      <a:lnTo>
                        <a:pt x="240" y="374"/>
                      </a:lnTo>
                      <a:lnTo>
                        <a:pt x="196" y="354"/>
                      </a:lnTo>
                      <a:lnTo>
                        <a:pt x="152" y="338"/>
                      </a:lnTo>
                      <a:lnTo>
                        <a:pt x="76" y="310"/>
                      </a:lnTo>
                      <a:lnTo>
                        <a:pt x="20" y="294"/>
                      </a:lnTo>
                      <a:lnTo>
                        <a:pt x="0" y="288"/>
                      </a:lnTo>
                      <a:lnTo>
                        <a:pt x="0" y="288"/>
                      </a:lnTo>
                      <a:lnTo>
                        <a:pt x="4" y="292"/>
                      </a:lnTo>
                      <a:lnTo>
                        <a:pt x="16" y="306"/>
                      </a:lnTo>
                      <a:lnTo>
                        <a:pt x="24" y="316"/>
                      </a:lnTo>
                      <a:lnTo>
                        <a:pt x="32" y="332"/>
                      </a:lnTo>
                      <a:lnTo>
                        <a:pt x="40" y="352"/>
                      </a:lnTo>
                      <a:lnTo>
                        <a:pt x="50" y="378"/>
                      </a:lnTo>
                      <a:lnTo>
                        <a:pt x="58" y="408"/>
                      </a:lnTo>
                      <a:lnTo>
                        <a:pt x="64" y="444"/>
                      </a:lnTo>
                      <a:lnTo>
                        <a:pt x="70" y="488"/>
                      </a:lnTo>
                      <a:lnTo>
                        <a:pt x="76" y="536"/>
                      </a:lnTo>
                      <a:lnTo>
                        <a:pt x="78" y="594"/>
                      </a:lnTo>
                      <a:lnTo>
                        <a:pt x="78" y="658"/>
                      </a:lnTo>
                      <a:lnTo>
                        <a:pt x="76" y="732"/>
                      </a:lnTo>
                      <a:lnTo>
                        <a:pt x="70" y="814"/>
                      </a:lnTo>
                      <a:lnTo>
                        <a:pt x="70" y="814"/>
                      </a:lnTo>
                      <a:lnTo>
                        <a:pt x="66" y="834"/>
                      </a:lnTo>
                      <a:lnTo>
                        <a:pt x="66" y="852"/>
                      </a:lnTo>
                      <a:lnTo>
                        <a:pt x="66" y="8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18"/>
                <p:cNvSpPr>
                  <a:spLocks/>
                </p:cNvSpPr>
                <p:nvPr/>
              </p:nvSpPr>
              <p:spPr bwMode="auto">
                <a:xfrm>
                  <a:off x="-1993900" y="3276600"/>
                  <a:ext cx="723900" cy="1435100"/>
                </a:xfrm>
                <a:custGeom>
                  <a:avLst/>
                  <a:gdLst>
                    <a:gd name="T0" fmla="*/ 24 w 456"/>
                    <a:gd name="T1" fmla="*/ 694 h 904"/>
                    <a:gd name="T2" fmla="*/ 24 w 456"/>
                    <a:gd name="T3" fmla="*/ 694 h 904"/>
                    <a:gd name="T4" fmla="*/ 26 w 456"/>
                    <a:gd name="T5" fmla="*/ 722 h 904"/>
                    <a:gd name="T6" fmla="*/ 32 w 456"/>
                    <a:gd name="T7" fmla="*/ 748 h 904"/>
                    <a:gd name="T8" fmla="*/ 38 w 456"/>
                    <a:gd name="T9" fmla="*/ 766 h 904"/>
                    <a:gd name="T10" fmla="*/ 54 w 456"/>
                    <a:gd name="T11" fmla="*/ 796 h 904"/>
                    <a:gd name="T12" fmla="*/ 72 w 456"/>
                    <a:gd name="T13" fmla="*/ 824 h 904"/>
                    <a:gd name="T14" fmla="*/ 96 w 456"/>
                    <a:gd name="T15" fmla="*/ 850 h 904"/>
                    <a:gd name="T16" fmla="*/ 124 w 456"/>
                    <a:gd name="T17" fmla="*/ 870 h 904"/>
                    <a:gd name="T18" fmla="*/ 154 w 456"/>
                    <a:gd name="T19" fmla="*/ 886 h 904"/>
                    <a:gd name="T20" fmla="*/ 186 w 456"/>
                    <a:gd name="T21" fmla="*/ 898 h 904"/>
                    <a:gd name="T22" fmla="*/ 222 w 456"/>
                    <a:gd name="T23" fmla="*/ 904 h 904"/>
                    <a:gd name="T24" fmla="*/ 240 w 456"/>
                    <a:gd name="T25" fmla="*/ 904 h 904"/>
                    <a:gd name="T26" fmla="*/ 280 w 456"/>
                    <a:gd name="T27" fmla="*/ 900 h 904"/>
                    <a:gd name="T28" fmla="*/ 318 w 456"/>
                    <a:gd name="T29" fmla="*/ 890 h 904"/>
                    <a:gd name="T30" fmla="*/ 352 w 456"/>
                    <a:gd name="T31" fmla="*/ 872 h 904"/>
                    <a:gd name="T32" fmla="*/ 384 w 456"/>
                    <a:gd name="T33" fmla="*/ 848 h 904"/>
                    <a:gd name="T34" fmla="*/ 410 w 456"/>
                    <a:gd name="T35" fmla="*/ 820 h 904"/>
                    <a:gd name="T36" fmla="*/ 430 w 456"/>
                    <a:gd name="T37" fmla="*/ 788 h 904"/>
                    <a:gd name="T38" fmla="*/ 446 w 456"/>
                    <a:gd name="T39" fmla="*/ 752 h 904"/>
                    <a:gd name="T40" fmla="*/ 454 w 456"/>
                    <a:gd name="T41" fmla="*/ 712 h 904"/>
                    <a:gd name="T42" fmla="*/ 456 w 456"/>
                    <a:gd name="T43" fmla="*/ 696 h 904"/>
                    <a:gd name="T44" fmla="*/ 452 w 456"/>
                    <a:gd name="T45" fmla="*/ 660 h 904"/>
                    <a:gd name="T46" fmla="*/ 448 w 456"/>
                    <a:gd name="T47" fmla="*/ 642 h 904"/>
                    <a:gd name="T48" fmla="*/ 432 w 456"/>
                    <a:gd name="T49" fmla="*/ 598 h 904"/>
                    <a:gd name="T50" fmla="*/ 412 w 456"/>
                    <a:gd name="T51" fmla="*/ 548 h 904"/>
                    <a:gd name="T52" fmla="*/ 384 w 456"/>
                    <a:gd name="T53" fmla="*/ 482 h 904"/>
                    <a:gd name="T54" fmla="*/ 368 w 456"/>
                    <a:gd name="T55" fmla="*/ 422 h 904"/>
                    <a:gd name="T56" fmla="*/ 358 w 456"/>
                    <a:gd name="T57" fmla="*/ 372 h 904"/>
                    <a:gd name="T58" fmla="*/ 354 w 456"/>
                    <a:gd name="T59" fmla="*/ 300 h 904"/>
                    <a:gd name="T60" fmla="*/ 360 w 456"/>
                    <a:gd name="T61" fmla="*/ 258 h 904"/>
                    <a:gd name="T62" fmla="*/ 336 w 456"/>
                    <a:gd name="T63" fmla="*/ 280 h 904"/>
                    <a:gd name="T64" fmla="*/ 288 w 456"/>
                    <a:gd name="T65" fmla="*/ 324 h 904"/>
                    <a:gd name="T66" fmla="*/ 274 w 456"/>
                    <a:gd name="T67" fmla="*/ 264 h 904"/>
                    <a:gd name="T68" fmla="*/ 232 w 456"/>
                    <a:gd name="T69" fmla="*/ 150 h 904"/>
                    <a:gd name="T70" fmla="*/ 190 w 456"/>
                    <a:gd name="T71" fmla="*/ 60 h 904"/>
                    <a:gd name="T72" fmla="*/ 156 w 456"/>
                    <a:gd name="T73" fmla="*/ 0 h 904"/>
                    <a:gd name="T74" fmla="*/ 158 w 456"/>
                    <a:gd name="T75" fmla="*/ 40 h 904"/>
                    <a:gd name="T76" fmla="*/ 162 w 456"/>
                    <a:gd name="T77" fmla="*/ 190 h 904"/>
                    <a:gd name="T78" fmla="*/ 158 w 456"/>
                    <a:gd name="T79" fmla="*/ 292 h 904"/>
                    <a:gd name="T80" fmla="*/ 152 w 456"/>
                    <a:gd name="T81" fmla="*/ 330 h 904"/>
                    <a:gd name="T82" fmla="*/ 138 w 456"/>
                    <a:gd name="T83" fmla="*/ 372 h 904"/>
                    <a:gd name="T84" fmla="*/ 110 w 456"/>
                    <a:gd name="T85" fmla="*/ 358 h 904"/>
                    <a:gd name="T86" fmla="*/ 40 w 456"/>
                    <a:gd name="T87" fmla="*/ 332 h 904"/>
                    <a:gd name="T88" fmla="*/ 0 w 456"/>
                    <a:gd name="T89" fmla="*/ 322 h 904"/>
                    <a:gd name="T90" fmla="*/ 2 w 456"/>
                    <a:gd name="T91" fmla="*/ 324 h 904"/>
                    <a:gd name="T92" fmla="*/ 16 w 456"/>
                    <a:gd name="T93" fmla="*/ 350 h 904"/>
                    <a:gd name="T94" fmla="*/ 30 w 456"/>
                    <a:gd name="T95" fmla="*/ 420 h 904"/>
                    <a:gd name="T96" fmla="*/ 34 w 456"/>
                    <a:gd name="T97" fmla="*/ 480 h 904"/>
                    <a:gd name="T98" fmla="*/ 34 w 456"/>
                    <a:gd name="T99" fmla="*/ 560 h 904"/>
                    <a:gd name="T100" fmla="*/ 28 w 456"/>
                    <a:gd name="T101" fmla="*/ 662 h 904"/>
                    <a:gd name="T102" fmla="*/ 24 w 456"/>
                    <a:gd name="T103" fmla="*/ 676 h 904"/>
                    <a:gd name="T104" fmla="*/ 24 w 456"/>
                    <a:gd name="T105" fmla="*/ 688 h 9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56" h="904">
                      <a:moveTo>
                        <a:pt x="24" y="688"/>
                      </a:moveTo>
                      <a:lnTo>
                        <a:pt x="24" y="694"/>
                      </a:lnTo>
                      <a:lnTo>
                        <a:pt x="24" y="694"/>
                      </a:lnTo>
                      <a:lnTo>
                        <a:pt x="24" y="694"/>
                      </a:lnTo>
                      <a:lnTo>
                        <a:pt x="24" y="708"/>
                      </a:lnTo>
                      <a:lnTo>
                        <a:pt x="26" y="722"/>
                      </a:lnTo>
                      <a:lnTo>
                        <a:pt x="28" y="736"/>
                      </a:lnTo>
                      <a:lnTo>
                        <a:pt x="32" y="748"/>
                      </a:lnTo>
                      <a:lnTo>
                        <a:pt x="32" y="748"/>
                      </a:lnTo>
                      <a:lnTo>
                        <a:pt x="38" y="766"/>
                      </a:lnTo>
                      <a:lnTo>
                        <a:pt x="46" y="782"/>
                      </a:lnTo>
                      <a:lnTo>
                        <a:pt x="54" y="796"/>
                      </a:lnTo>
                      <a:lnTo>
                        <a:pt x="62" y="810"/>
                      </a:lnTo>
                      <a:lnTo>
                        <a:pt x="72" y="824"/>
                      </a:lnTo>
                      <a:lnTo>
                        <a:pt x="84" y="838"/>
                      </a:lnTo>
                      <a:lnTo>
                        <a:pt x="96" y="850"/>
                      </a:lnTo>
                      <a:lnTo>
                        <a:pt x="110" y="860"/>
                      </a:lnTo>
                      <a:lnTo>
                        <a:pt x="124" y="870"/>
                      </a:lnTo>
                      <a:lnTo>
                        <a:pt x="138" y="878"/>
                      </a:lnTo>
                      <a:lnTo>
                        <a:pt x="154" y="886"/>
                      </a:lnTo>
                      <a:lnTo>
                        <a:pt x="170" y="892"/>
                      </a:lnTo>
                      <a:lnTo>
                        <a:pt x="186" y="898"/>
                      </a:lnTo>
                      <a:lnTo>
                        <a:pt x="204" y="902"/>
                      </a:lnTo>
                      <a:lnTo>
                        <a:pt x="222" y="904"/>
                      </a:lnTo>
                      <a:lnTo>
                        <a:pt x="240" y="904"/>
                      </a:lnTo>
                      <a:lnTo>
                        <a:pt x="240" y="904"/>
                      </a:lnTo>
                      <a:lnTo>
                        <a:pt x="260" y="904"/>
                      </a:lnTo>
                      <a:lnTo>
                        <a:pt x="280" y="900"/>
                      </a:lnTo>
                      <a:lnTo>
                        <a:pt x="300" y="896"/>
                      </a:lnTo>
                      <a:lnTo>
                        <a:pt x="318" y="890"/>
                      </a:lnTo>
                      <a:lnTo>
                        <a:pt x="336" y="882"/>
                      </a:lnTo>
                      <a:lnTo>
                        <a:pt x="352" y="872"/>
                      </a:lnTo>
                      <a:lnTo>
                        <a:pt x="368" y="860"/>
                      </a:lnTo>
                      <a:lnTo>
                        <a:pt x="384" y="848"/>
                      </a:lnTo>
                      <a:lnTo>
                        <a:pt x="398" y="836"/>
                      </a:lnTo>
                      <a:lnTo>
                        <a:pt x="410" y="820"/>
                      </a:lnTo>
                      <a:lnTo>
                        <a:pt x="420" y="804"/>
                      </a:lnTo>
                      <a:lnTo>
                        <a:pt x="430" y="788"/>
                      </a:lnTo>
                      <a:lnTo>
                        <a:pt x="438" y="770"/>
                      </a:lnTo>
                      <a:lnTo>
                        <a:pt x="446" y="752"/>
                      </a:lnTo>
                      <a:lnTo>
                        <a:pt x="450" y="732"/>
                      </a:lnTo>
                      <a:lnTo>
                        <a:pt x="454" y="712"/>
                      </a:lnTo>
                      <a:lnTo>
                        <a:pt x="454" y="712"/>
                      </a:lnTo>
                      <a:lnTo>
                        <a:pt x="456" y="696"/>
                      </a:lnTo>
                      <a:lnTo>
                        <a:pt x="456" y="678"/>
                      </a:lnTo>
                      <a:lnTo>
                        <a:pt x="452" y="660"/>
                      </a:lnTo>
                      <a:lnTo>
                        <a:pt x="448" y="642"/>
                      </a:lnTo>
                      <a:lnTo>
                        <a:pt x="448" y="642"/>
                      </a:lnTo>
                      <a:lnTo>
                        <a:pt x="442" y="622"/>
                      </a:lnTo>
                      <a:lnTo>
                        <a:pt x="432" y="598"/>
                      </a:lnTo>
                      <a:lnTo>
                        <a:pt x="412" y="548"/>
                      </a:lnTo>
                      <a:lnTo>
                        <a:pt x="412" y="548"/>
                      </a:lnTo>
                      <a:lnTo>
                        <a:pt x="396" y="514"/>
                      </a:lnTo>
                      <a:lnTo>
                        <a:pt x="384" y="482"/>
                      </a:lnTo>
                      <a:lnTo>
                        <a:pt x="376" y="450"/>
                      </a:lnTo>
                      <a:lnTo>
                        <a:pt x="368" y="422"/>
                      </a:lnTo>
                      <a:lnTo>
                        <a:pt x="362" y="396"/>
                      </a:lnTo>
                      <a:lnTo>
                        <a:pt x="358" y="372"/>
                      </a:lnTo>
                      <a:lnTo>
                        <a:pt x="354" y="332"/>
                      </a:lnTo>
                      <a:lnTo>
                        <a:pt x="354" y="300"/>
                      </a:lnTo>
                      <a:lnTo>
                        <a:pt x="356" y="276"/>
                      </a:lnTo>
                      <a:lnTo>
                        <a:pt x="360" y="258"/>
                      </a:lnTo>
                      <a:lnTo>
                        <a:pt x="360" y="258"/>
                      </a:lnTo>
                      <a:lnTo>
                        <a:pt x="336" y="280"/>
                      </a:lnTo>
                      <a:lnTo>
                        <a:pt x="288" y="324"/>
                      </a:lnTo>
                      <a:lnTo>
                        <a:pt x="288" y="324"/>
                      </a:lnTo>
                      <a:lnTo>
                        <a:pt x="282" y="294"/>
                      </a:lnTo>
                      <a:lnTo>
                        <a:pt x="274" y="264"/>
                      </a:lnTo>
                      <a:lnTo>
                        <a:pt x="254" y="204"/>
                      </a:lnTo>
                      <a:lnTo>
                        <a:pt x="232" y="150"/>
                      </a:lnTo>
                      <a:lnTo>
                        <a:pt x="210" y="100"/>
                      </a:lnTo>
                      <a:lnTo>
                        <a:pt x="190" y="60"/>
                      </a:lnTo>
                      <a:lnTo>
                        <a:pt x="172" y="28"/>
                      </a:lnTo>
                      <a:lnTo>
                        <a:pt x="156" y="0"/>
                      </a:lnTo>
                      <a:lnTo>
                        <a:pt x="156" y="0"/>
                      </a:lnTo>
                      <a:lnTo>
                        <a:pt x="158" y="40"/>
                      </a:lnTo>
                      <a:lnTo>
                        <a:pt x="160" y="136"/>
                      </a:lnTo>
                      <a:lnTo>
                        <a:pt x="162" y="190"/>
                      </a:lnTo>
                      <a:lnTo>
                        <a:pt x="160" y="244"/>
                      </a:lnTo>
                      <a:lnTo>
                        <a:pt x="158" y="292"/>
                      </a:lnTo>
                      <a:lnTo>
                        <a:pt x="154" y="314"/>
                      </a:lnTo>
                      <a:lnTo>
                        <a:pt x="152" y="330"/>
                      </a:lnTo>
                      <a:lnTo>
                        <a:pt x="152" y="330"/>
                      </a:lnTo>
                      <a:lnTo>
                        <a:pt x="138" y="372"/>
                      </a:lnTo>
                      <a:lnTo>
                        <a:pt x="138" y="372"/>
                      </a:lnTo>
                      <a:lnTo>
                        <a:pt x="110" y="358"/>
                      </a:lnTo>
                      <a:lnTo>
                        <a:pt x="84" y="348"/>
                      </a:lnTo>
                      <a:lnTo>
                        <a:pt x="40" y="332"/>
                      </a:lnTo>
                      <a:lnTo>
                        <a:pt x="10" y="324"/>
                      </a:lnTo>
                      <a:lnTo>
                        <a:pt x="0" y="322"/>
                      </a:lnTo>
                      <a:lnTo>
                        <a:pt x="0" y="322"/>
                      </a:lnTo>
                      <a:lnTo>
                        <a:pt x="2" y="324"/>
                      </a:lnTo>
                      <a:lnTo>
                        <a:pt x="8" y="332"/>
                      </a:lnTo>
                      <a:lnTo>
                        <a:pt x="16" y="350"/>
                      </a:lnTo>
                      <a:lnTo>
                        <a:pt x="24" y="378"/>
                      </a:lnTo>
                      <a:lnTo>
                        <a:pt x="30" y="420"/>
                      </a:lnTo>
                      <a:lnTo>
                        <a:pt x="32" y="448"/>
                      </a:lnTo>
                      <a:lnTo>
                        <a:pt x="34" y="480"/>
                      </a:lnTo>
                      <a:lnTo>
                        <a:pt x="34" y="518"/>
                      </a:lnTo>
                      <a:lnTo>
                        <a:pt x="34" y="560"/>
                      </a:lnTo>
                      <a:lnTo>
                        <a:pt x="30" y="608"/>
                      </a:lnTo>
                      <a:lnTo>
                        <a:pt x="28" y="662"/>
                      </a:lnTo>
                      <a:lnTo>
                        <a:pt x="28" y="662"/>
                      </a:lnTo>
                      <a:lnTo>
                        <a:pt x="24" y="676"/>
                      </a:lnTo>
                      <a:lnTo>
                        <a:pt x="24" y="688"/>
                      </a:lnTo>
                      <a:lnTo>
                        <a:pt x="24" y="688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19"/>
                <p:cNvSpPr>
                  <a:spLocks/>
                </p:cNvSpPr>
                <p:nvPr/>
              </p:nvSpPr>
              <p:spPr bwMode="auto">
                <a:xfrm>
                  <a:off x="-1803400" y="3987800"/>
                  <a:ext cx="342900" cy="673100"/>
                </a:xfrm>
                <a:custGeom>
                  <a:avLst/>
                  <a:gdLst>
                    <a:gd name="T0" fmla="*/ 12 w 216"/>
                    <a:gd name="T1" fmla="*/ 326 h 424"/>
                    <a:gd name="T2" fmla="*/ 12 w 216"/>
                    <a:gd name="T3" fmla="*/ 326 h 424"/>
                    <a:gd name="T4" fmla="*/ 16 w 216"/>
                    <a:gd name="T5" fmla="*/ 352 h 424"/>
                    <a:gd name="T6" fmla="*/ 22 w 216"/>
                    <a:gd name="T7" fmla="*/ 366 h 424"/>
                    <a:gd name="T8" fmla="*/ 40 w 216"/>
                    <a:gd name="T9" fmla="*/ 392 h 424"/>
                    <a:gd name="T10" fmla="*/ 66 w 216"/>
                    <a:gd name="T11" fmla="*/ 412 h 424"/>
                    <a:gd name="T12" fmla="*/ 96 w 216"/>
                    <a:gd name="T13" fmla="*/ 422 h 424"/>
                    <a:gd name="T14" fmla="*/ 114 w 216"/>
                    <a:gd name="T15" fmla="*/ 424 h 424"/>
                    <a:gd name="T16" fmla="*/ 150 w 216"/>
                    <a:gd name="T17" fmla="*/ 418 h 424"/>
                    <a:gd name="T18" fmla="*/ 182 w 216"/>
                    <a:gd name="T19" fmla="*/ 398 h 424"/>
                    <a:gd name="T20" fmla="*/ 204 w 216"/>
                    <a:gd name="T21" fmla="*/ 370 h 424"/>
                    <a:gd name="T22" fmla="*/ 214 w 216"/>
                    <a:gd name="T23" fmla="*/ 334 h 424"/>
                    <a:gd name="T24" fmla="*/ 216 w 216"/>
                    <a:gd name="T25" fmla="*/ 318 h 424"/>
                    <a:gd name="T26" fmla="*/ 212 w 216"/>
                    <a:gd name="T27" fmla="*/ 302 h 424"/>
                    <a:gd name="T28" fmla="*/ 204 w 216"/>
                    <a:gd name="T29" fmla="*/ 280 h 424"/>
                    <a:gd name="T30" fmla="*/ 194 w 216"/>
                    <a:gd name="T31" fmla="*/ 258 h 424"/>
                    <a:gd name="T32" fmla="*/ 174 w 216"/>
                    <a:gd name="T33" fmla="*/ 198 h 424"/>
                    <a:gd name="T34" fmla="*/ 168 w 216"/>
                    <a:gd name="T35" fmla="*/ 156 h 424"/>
                    <a:gd name="T36" fmla="*/ 168 w 216"/>
                    <a:gd name="T37" fmla="*/ 130 h 424"/>
                    <a:gd name="T38" fmla="*/ 170 w 216"/>
                    <a:gd name="T39" fmla="*/ 122 h 424"/>
                    <a:gd name="T40" fmla="*/ 136 w 216"/>
                    <a:gd name="T41" fmla="*/ 152 h 424"/>
                    <a:gd name="T42" fmla="*/ 120 w 216"/>
                    <a:gd name="T43" fmla="*/ 96 h 424"/>
                    <a:gd name="T44" fmla="*/ 100 w 216"/>
                    <a:gd name="T45" fmla="*/ 48 h 424"/>
                    <a:gd name="T46" fmla="*/ 74 w 216"/>
                    <a:gd name="T47" fmla="*/ 0 h 424"/>
                    <a:gd name="T48" fmla="*/ 76 w 216"/>
                    <a:gd name="T49" fmla="*/ 64 h 424"/>
                    <a:gd name="T50" fmla="*/ 74 w 216"/>
                    <a:gd name="T51" fmla="*/ 138 h 424"/>
                    <a:gd name="T52" fmla="*/ 72 w 216"/>
                    <a:gd name="T53" fmla="*/ 154 h 424"/>
                    <a:gd name="T54" fmla="*/ 66 w 216"/>
                    <a:gd name="T55" fmla="*/ 174 h 424"/>
                    <a:gd name="T56" fmla="*/ 18 w 216"/>
                    <a:gd name="T57" fmla="*/ 156 h 424"/>
                    <a:gd name="T58" fmla="*/ 0 w 216"/>
                    <a:gd name="T59" fmla="*/ 152 h 424"/>
                    <a:gd name="T60" fmla="*/ 8 w 216"/>
                    <a:gd name="T61" fmla="*/ 164 h 424"/>
                    <a:gd name="T62" fmla="*/ 14 w 216"/>
                    <a:gd name="T63" fmla="*/ 198 h 424"/>
                    <a:gd name="T64" fmla="*/ 16 w 216"/>
                    <a:gd name="T65" fmla="*/ 262 h 424"/>
                    <a:gd name="T66" fmla="*/ 12 w 216"/>
                    <a:gd name="T67" fmla="*/ 310 h 424"/>
                    <a:gd name="T68" fmla="*/ 12 w 216"/>
                    <a:gd name="T69" fmla="*/ 322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6" h="424">
                      <a:moveTo>
                        <a:pt x="12" y="322"/>
                      </a:moveTo>
                      <a:lnTo>
                        <a:pt x="12" y="326"/>
                      </a:lnTo>
                      <a:lnTo>
                        <a:pt x="12" y="326"/>
                      </a:lnTo>
                      <a:lnTo>
                        <a:pt x="12" y="326"/>
                      </a:lnTo>
                      <a:lnTo>
                        <a:pt x="12" y="338"/>
                      </a:lnTo>
                      <a:lnTo>
                        <a:pt x="16" y="352"/>
                      </a:lnTo>
                      <a:lnTo>
                        <a:pt x="16" y="352"/>
                      </a:lnTo>
                      <a:lnTo>
                        <a:pt x="22" y="366"/>
                      </a:lnTo>
                      <a:lnTo>
                        <a:pt x="30" y="380"/>
                      </a:lnTo>
                      <a:lnTo>
                        <a:pt x="40" y="392"/>
                      </a:lnTo>
                      <a:lnTo>
                        <a:pt x="52" y="404"/>
                      </a:lnTo>
                      <a:lnTo>
                        <a:pt x="66" y="412"/>
                      </a:lnTo>
                      <a:lnTo>
                        <a:pt x="80" y="418"/>
                      </a:lnTo>
                      <a:lnTo>
                        <a:pt x="96" y="422"/>
                      </a:lnTo>
                      <a:lnTo>
                        <a:pt x="114" y="424"/>
                      </a:lnTo>
                      <a:lnTo>
                        <a:pt x="114" y="424"/>
                      </a:lnTo>
                      <a:lnTo>
                        <a:pt x="132" y="422"/>
                      </a:lnTo>
                      <a:lnTo>
                        <a:pt x="150" y="418"/>
                      </a:lnTo>
                      <a:lnTo>
                        <a:pt x="168" y="408"/>
                      </a:lnTo>
                      <a:lnTo>
                        <a:pt x="182" y="398"/>
                      </a:lnTo>
                      <a:lnTo>
                        <a:pt x="194" y="384"/>
                      </a:lnTo>
                      <a:lnTo>
                        <a:pt x="204" y="370"/>
                      </a:lnTo>
                      <a:lnTo>
                        <a:pt x="210" y="352"/>
                      </a:lnTo>
                      <a:lnTo>
                        <a:pt x="214" y="334"/>
                      </a:lnTo>
                      <a:lnTo>
                        <a:pt x="214" y="334"/>
                      </a:lnTo>
                      <a:lnTo>
                        <a:pt x="216" y="318"/>
                      </a:lnTo>
                      <a:lnTo>
                        <a:pt x="214" y="310"/>
                      </a:lnTo>
                      <a:lnTo>
                        <a:pt x="212" y="302"/>
                      </a:lnTo>
                      <a:lnTo>
                        <a:pt x="212" y="302"/>
                      </a:lnTo>
                      <a:lnTo>
                        <a:pt x="204" y="280"/>
                      </a:lnTo>
                      <a:lnTo>
                        <a:pt x="194" y="258"/>
                      </a:lnTo>
                      <a:lnTo>
                        <a:pt x="194" y="258"/>
                      </a:lnTo>
                      <a:lnTo>
                        <a:pt x="182" y="226"/>
                      </a:lnTo>
                      <a:lnTo>
                        <a:pt x="174" y="198"/>
                      </a:lnTo>
                      <a:lnTo>
                        <a:pt x="170" y="174"/>
                      </a:lnTo>
                      <a:lnTo>
                        <a:pt x="168" y="156"/>
                      </a:lnTo>
                      <a:lnTo>
                        <a:pt x="168" y="140"/>
                      </a:lnTo>
                      <a:lnTo>
                        <a:pt x="168" y="130"/>
                      </a:lnTo>
                      <a:lnTo>
                        <a:pt x="170" y="122"/>
                      </a:lnTo>
                      <a:lnTo>
                        <a:pt x="170" y="122"/>
                      </a:lnTo>
                      <a:lnTo>
                        <a:pt x="136" y="152"/>
                      </a:lnTo>
                      <a:lnTo>
                        <a:pt x="136" y="152"/>
                      </a:lnTo>
                      <a:lnTo>
                        <a:pt x="130" y="124"/>
                      </a:lnTo>
                      <a:lnTo>
                        <a:pt x="120" y="96"/>
                      </a:lnTo>
                      <a:lnTo>
                        <a:pt x="110" y="70"/>
                      </a:lnTo>
                      <a:lnTo>
                        <a:pt x="100" y="48"/>
                      </a:lnTo>
                      <a:lnTo>
                        <a:pt x="82" y="12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76" y="64"/>
                      </a:lnTo>
                      <a:lnTo>
                        <a:pt x="76" y="114"/>
                      </a:lnTo>
                      <a:lnTo>
                        <a:pt x="74" y="138"/>
                      </a:lnTo>
                      <a:lnTo>
                        <a:pt x="72" y="154"/>
                      </a:lnTo>
                      <a:lnTo>
                        <a:pt x="72" y="154"/>
                      </a:lnTo>
                      <a:lnTo>
                        <a:pt x="66" y="174"/>
                      </a:lnTo>
                      <a:lnTo>
                        <a:pt x="66" y="174"/>
                      </a:lnTo>
                      <a:lnTo>
                        <a:pt x="40" y="164"/>
                      </a:lnTo>
                      <a:lnTo>
                        <a:pt x="18" y="156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4" y="156"/>
                      </a:lnTo>
                      <a:lnTo>
                        <a:pt x="8" y="164"/>
                      </a:lnTo>
                      <a:lnTo>
                        <a:pt x="10" y="178"/>
                      </a:lnTo>
                      <a:lnTo>
                        <a:pt x="14" y="198"/>
                      </a:lnTo>
                      <a:lnTo>
                        <a:pt x="16" y="226"/>
                      </a:lnTo>
                      <a:lnTo>
                        <a:pt x="16" y="262"/>
                      </a:lnTo>
                      <a:lnTo>
                        <a:pt x="12" y="310"/>
                      </a:lnTo>
                      <a:lnTo>
                        <a:pt x="12" y="310"/>
                      </a:lnTo>
                      <a:lnTo>
                        <a:pt x="12" y="322"/>
                      </a:lnTo>
                      <a:lnTo>
                        <a:pt x="12" y="3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20"/>
                <p:cNvSpPr>
                  <a:spLocks/>
                </p:cNvSpPr>
                <p:nvPr/>
              </p:nvSpPr>
              <p:spPr bwMode="auto">
                <a:xfrm>
                  <a:off x="-2044700" y="2476500"/>
                  <a:ext cx="114300" cy="368300"/>
                </a:xfrm>
                <a:custGeom>
                  <a:avLst/>
                  <a:gdLst>
                    <a:gd name="T0" fmla="*/ 34 w 72"/>
                    <a:gd name="T1" fmla="*/ 0 h 232"/>
                    <a:gd name="T2" fmla="*/ 34 w 72"/>
                    <a:gd name="T3" fmla="*/ 0 h 232"/>
                    <a:gd name="T4" fmla="*/ 36 w 72"/>
                    <a:gd name="T5" fmla="*/ 16 h 232"/>
                    <a:gd name="T6" fmla="*/ 40 w 72"/>
                    <a:gd name="T7" fmla="*/ 30 h 232"/>
                    <a:gd name="T8" fmla="*/ 42 w 72"/>
                    <a:gd name="T9" fmla="*/ 36 h 232"/>
                    <a:gd name="T10" fmla="*/ 46 w 72"/>
                    <a:gd name="T11" fmla="*/ 42 h 232"/>
                    <a:gd name="T12" fmla="*/ 46 w 72"/>
                    <a:gd name="T13" fmla="*/ 42 h 232"/>
                    <a:gd name="T14" fmla="*/ 60 w 72"/>
                    <a:gd name="T15" fmla="*/ 60 h 232"/>
                    <a:gd name="T16" fmla="*/ 66 w 72"/>
                    <a:gd name="T17" fmla="*/ 70 h 232"/>
                    <a:gd name="T18" fmla="*/ 70 w 72"/>
                    <a:gd name="T19" fmla="*/ 80 h 232"/>
                    <a:gd name="T20" fmla="*/ 72 w 72"/>
                    <a:gd name="T21" fmla="*/ 90 h 232"/>
                    <a:gd name="T22" fmla="*/ 72 w 72"/>
                    <a:gd name="T23" fmla="*/ 100 h 232"/>
                    <a:gd name="T24" fmla="*/ 70 w 72"/>
                    <a:gd name="T25" fmla="*/ 112 h 232"/>
                    <a:gd name="T26" fmla="*/ 66 w 72"/>
                    <a:gd name="T27" fmla="*/ 124 h 232"/>
                    <a:gd name="T28" fmla="*/ 66 w 72"/>
                    <a:gd name="T29" fmla="*/ 124 h 232"/>
                    <a:gd name="T30" fmla="*/ 62 w 72"/>
                    <a:gd name="T31" fmla="*/ 142 h 232"/>
                    <a:gd name="T32" fmla="*/ 60 w 72"/>
                    <a:gd name="T33" fmla="*/ 160 h 232"/>
                    <a:gd name="T34" fmla="*/ 60 w 72"/>
                    <a:gd name="T35" fmla="*/ 178 h 232"/>
                    <a:gd name="T36" fmla="*/ 62 w 72"/>
                    <a:gd name="T37" fmla="*/ 194 h 232"/>
                    <a:gd name="T38" fmla="*/ 66 w 72"/>
                    <a:gd name="T39" fmla="*/ 222 h 232"/>
                    <a:gd name="T40" fmla="*/ 70 w 72"/>
                    <a:gd name="T41" fmla="*/ 232 h 232"/>
                    <a:gd name="T42" fmla="*/ 70 w 72"/>
                    <a:gd name="T43" fmla="*/ 232 h 232"/>
                    <a:gd name="T44" fmla="*/ 60 w 72"/>
                    <a:gd name="T45" fmla="*/ 228 h 232"/>
                    <a:gd name="T46" fmla="*/ 38 w 72"/>
                    <a:gd name="T47" fmla="*/ 216 h 232"/>
                    <a:gd name="T48" fmla="*/ 26 w 72"/>
                    <a:gd name="T49" fmla="*/ 208 h 232"/>
                    <a:gd name="T50" fmla="*/ 14 w 72"/>
                    <a:gd name="T51" fmla="*/ 198 h 232"/>
                    <a:gd name="T52" fmla="*/ 6 w 72"/>
                    <a:gd name="T53" fmla="*/ 186 h 232"/>
                    <a:gd name="T54" fmla="*/ 4 w 72"/>
                    <a:gd name="T55" fmla="*/ 180 h 232"/>
                    <a:gd name="T56" fmla="*/ 2 w 72"/>
                    <a:gd name="T57" fmla="*/ 172 h 232"/>
                    <a:gd name="T58" fmla="*/ 2 w 72"/>
                    <a:gd name="T59" fmla="*/ 172 h 232"/>
                    <a:gd name="T60" fmla="*/ 0 w 72"/>
                    <a:gd name="T61" fmla="*/ 162 h 232"/>
                    <a:gd name="T62" fmla="*/ 0 w 72"/>
                    <a:gd name="T63" fmla="*/ 154 h 232"/>
                    <a:gd name="T64" fmla="*/ 4 w 72"/>
                    <a:gd name="T65" fmla="*/ 140 h 232"/>
                    <a:gd name="T66" fmla="*/ 10 w 72"/>
                    <a:gd name="T67" fmla="*/ 128 h 232"/>
                    <a:gd name="T68" fmla="*/ 16 w 72"/>
                    <a:gd name="T69" fmla="*/ 118 h 232"/>
                    <a:gd name="T70" fmla="*/ 24 w 72"/>
                    <a:gd name="T71" fmla="*/ 110 h 232"/>
                    <a:gd name="T72" fmla="*/ 28 w 72"/>
                    <a:gd name="T73" fmla="*/ 100 h 232"/>
                    <a:gd name="T74" fmla="*/ 30 w 72"/>
                    <a:gd name="T75" fmla="*/ 90 h 232"/>
                    <a:gd name="T76" fmla="*/ 28 w 72"/>
                    <a:gd name="T77" fmla="*/ 86 h 232"/>
                    <a:gd name="T78" fmla="*/ 26 w 72"/>
                    <a:gd name="T79" fmla="*/ 78 h 232"/>
                    <a:gd name="T80" fmla="*/ 26 w 72"/>
                    <a:gd name="T81" fmla="*/ 78 h 232"/>
                    <a:gd name="T82" fmla="*/ 22 w 72"/>
                    <a:gd name="T83" fmla="*/ 66 h 232"/>
                    <a:gd name="T84" fmla="*/ 20 w 72"/>
                    <a:gd name="T85" fmla="*/ 52 h 232"/>
                    <a:gd name="T86" fmla="*/ 20 w 72"/>
                    <a:gd name="T87" fmla="*/ 38 h 232"/>
                    <a:gd name="T88" fmla="*/ 24 w 72"/>
                    <a:gd name="T89" fmla="*/ 26 h 232"/>
                    <a:gd name="T90" fmla="*/ 30 w 72"/>
                    <a:gd name="T91" fmla="*/ 8 h 232"/>
                    <a:gd name="T92" fmla="*/ 34 w 72"/>
                    <a:gd name="T93" fmla="*/ 0 h 232"/>
                    <a:gd name="T94" fmla="*/ 34 w 72"/>
                    <a:gd name="T95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2" h="232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6" y="16"/>
                      </a:lnTo>
                      <a:lnTo>
                        <a:pt x="40" y="30"/>
                      </a:lnTo>
                      <a:lnTo>
                        <a:pt x="42" y="36"/>
                      </a:lnTo>
                      <a:lnTo>
                        <a:pt x="46" y="42"/>
                      </a:lnTo>
                      <a:lnTo>
                        <a:pt x="46" y="42"/>
                      </a:lnTo>
                      <a:lnTo>
                        <a:pt x="60" y="60"/>
                      </a:lnTo>
                      <a:lnTo>
                        <a:pt x="66" y="70"/>
                      </a:lnTo>
                      <a:lnTo>
                        <a:pt x="70" y="80"/>
                      </a:lnTo>
                      <a:lnTo>
                        <a:pt x="72" y="90"/>
                      </a:lnTo>
                      <a:lnTo>
                        <a:pt x="72" y="100"/>
                      </a:lnTo>
                      <a:lnTo>
                        <a:pt x="70" y="112"/>
                      </a:lnTo>
                      <a:lnTo>
                        <a:pt x="66" y="124"/>
                      </a:lnTo>
                      <a:lnTo>
                        <a:pt x="66" y="124"/>
                      </a:lnTo>
                      <a:lnTo>
                        <a:pt x="62" y="142"/>
                      </a:lnTo>
                      <a:lnTo>
                        <a:pt x="60" y="160"/>
                      </a:lnTo>
                      <a:lnTo>
                        <a:pt x="60" y="178"/>
                      </a:lnTo>
                      <a:lnTo>
                        <a:pt x="62" y="194"/>
                      </a:lnTo>
                      <a:lnTo>
                        <a:pt x="66" y="222"/>
                      </a:lnTo>
                      <a:lnTo>
                        <a:pt x="70" y="232"/>
                      </a:lnTo>
                      <a:lnTo>
                        <a:pt x="70" y="232"/>
                      </a:lnTo>
                      <a:lnTo>
                        <a:pt x="60" y="228"/>
                      </a:lnTo>
                      <a:lnTo>
                        <a:pt x="38" y="216"/>
                      </a:lnTo>
                      <a:lnTo>
                        <a:pt x="26" y="208"/>
                      </a:lnTo>
                      <a:lnTo>
                        <a:pt x="14" y="198"/>
                      </a:lnTo>
                      <a:lnTo>
                        <a:pt x="6" y="186"/>
                      </a:lnTo>
                      <a:lnTo>
                        <a:pt x="4" y="180"/>
                      </a:lnTo>
                      <a:lnTo>
                        <a:pt x="2" y="172"/>
                      </a:lnTo>
                      <a:lnTo>
                        <a:pt x="2" y="172"/>
                      </a:lnTo>
                      <a:lnTo>
                        <a:pt x="0" y="162"/>
                      </a:lnTo>
                      <a:lnTo>
                        <a:pt x="0" y="154"/>
                      </a:lnTo>
                      <a:lnTo>
                        <a:pt x="4" y="140"/>
                      </a:lnTo>
                      <a:lnTo>
                        <a:pt x="10" y="128"/>
                      </a:lnTo>
                      <a:lnTo>
                        <a:pt x="16" y="118"/>
                      </a:lnTo>
                      <a:lnTo>
                        <a:pt x="24" y="110"/>
                      </a:lnTo>
                      <a:lnTo>
                        <a:pt x="28" y="100"/>
                      </a:lnTo>
                      <a:lnTo>
                        <a:pt x="30" y="90"/>
                      </a:lnTo>
                      <a:lnTo>
                        <a:pt x="28" y="86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22" y="66"/>
                      </a:lnTo>
                      <a:lnTo>
                        <a:pt x="20" y="52"/>
                      </a:lnTo>
                      <a:lnTo>
                        <a:pt x="20" y="38"/>
                      </a:lnTo>
                      <a:lnTo>
                        <a:pt x="24" y="26"/>
                      </a:lnTo>
                      <a:lnTo>
                        <a:pt x="30" y="8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21"/>
                <p:cNvSpPr>
                  <a:spLocks/>
                </p:cNvSpPr>
                <p:nvPr/>
              </p:nvSpPr>
              <p:spPr bwMode="auto">
                <a:xfrm>
                  <a:off x="-2527300" y="3092450"/>
                  <a:ext cx="241300" cy="219075"/>
                </a:xfrm>
                <a:custGeom>
                  <a:avLst/>
                  <a:gdLst>
                    <a:gd name="T0" fmla="*/ 0 w 152"/>
                    <a:gd name="T1" fmla="*/ 0 h 138"/>
                    <a:gd name="T2" fmla="*/ 0 w 152"/>
                    <a:gd name="T3" fmla="*/ 0 h 138"/>
                    <a:gd name="T4" fmla="*/ 10 w 152"/>
                    <a:gd name="T5" fmla="*/ 10 h 138"/>
                    <a:gd name="T6" fmla="*/ 20 w 152"/>
                    <a:gd name="T7" fmla="*/ 18 h 138"/>
                    <a:gd name="T8" fmla="*/ 26 w 152"/>
                    <a:gd name="T9" fmla="*/ 20 h 138"/>
                    <a:gd name="T10" fmla="*/ 34 w 152"/>
                    <a:gd name="T11" fmla="*/ 22 h 138"/>
                    <a:gd name="T12" fmla="*/ 34 w 152"/>
                    <a:gd name="T13" fmla="*/ 22 h 138"/>
                    <a:gd name="T14" fmla="*/ 52 w 152"/>
                    <a:gd name="T15" fmla="*/ 26 h 138"/>
                    <a:gd name="T16" fmla="*/ 62 w 152"/>
                    <a:gd name="T17" fmla="*/ 30 h 138"/>
                    <a:gd name="T18" fmla="*/ 70 w 152"/>
                    <a:gd name="T19" fmla="*/ 34 h 138"/>
                    <a:gd name="T20" fmla="*/ 76 w 152"/>
                    <a:gd name="T21" fmla="*/ 40 h 138"/>
                    <a:gd name="T22" fmla="*/ 82 w 152"/>
                    <a:gd name="T23" fmla="*/ 46 h 138"/>
                    <a:gd name="T24" fmla="*/ 88 w 152"/>
                    <a:gd name="T25" fmla="*/ 54 h 138"/>
                    <a:gd name="T26" fmla="*/ 92 w 152"/>
                    <a:gd name="T27" fmla="*/ 64 h 138"/>
                    <a:gd name="T28" fmla="*/ 92 w 152"/>
                    <a:gd name="T29" fmla="*/ 64 h 138"/>
                    <a:gd name="T30" fmla="*/ 98 w 152"/>
                    <a:gd name="T31" fmla="*/ 78 h 138"/>
                    <a:gd name="T32" fmla="*/ 108 w 152"/>
                    <a:gd name="T33" fmla="*/ 90 h 138"/>
                    <a:gd name="T34" fmla="*/ 118 w 152"/>
                    <a:gd name="T35" fmla="*/ 100 h 138"/>
                    <a:gd name="T36" fmla="*/ 126 w 152"/>
                    <a:gd name="T37" fmla="*/ 110 h 138"/>
                    <a:gd name="T38" fmla="*/ 144 w 152"/>
                    <a:gd name="T39" fmla="*/ 124 h 138"/>
                    <a:gd name="T40" fmla="*/ 152 w 152"/>
                    <a:gd name="T41" fmla="*/ 130 h 138"/>
                    <a:gd name="T42" fmla="*/ 152 w 152"/>
                    <a:gd name="T43" fmla="*/ 130 h 138"/>
                    <a:gd name="T44" fmla="*/ 142 w 152"/>
                    <a:gd name="T45" fmla="*/ 132 h 138"/>
                    <a:gd name="T46" fmla="*/ 122 w 152"/>
                    <a:gd name="T47" fmla="*/ 138 h 138"/>
                    <a:gd name="T48" fmla="*/ 110 w 152"/>
                    <a:gd name="T49" fmla="*/ 138 h 138"/>
                    <a:gd name="T50" fmla="*/ 98 w 152"/>
                    <a:gd name="T51" fmla="*/ 138 h 138"/>
                    <a:gd name="T52" fmla="*/ 86 w 152"/>
                    <a:gd name="T53" fmla="*/ 136 h 138"/>
                    <a:gd name="T54" fmla="*/ 76 w 152"/>
                    <a:gd name="T55" fmla="*/ 130 h 138"/>
                    <a:gd name="T56" fmla="*/ 76 w 152"/>
                    <a:gd name="T57" fmla="*/ 130 h 138"/>
                    <a:gd name="T58" fmla="*/ 66 w 152"/>
                    <a:gd name="T59" fmla="*/ 120 h 138"/>
                    <a:gd name="T60" fmla="*/ 60 w 152"/>
                    <a:gd name="T61" fmla="*/ 110 h 138"/>
                    <a:gd name="T62" fmla="*/ 56 w 152"/>
                    <a:gd name="T63" fmla="*/ 98 h 138"/>
                    <a:gd name="T64" fmla="*/ 56 w 152"/>
                    <a:gd name="T65" fmla="*/ 88 h 138"/>
                    <a:gd name="T66" fmla="*/ 56 w 152"/>
                    <a:gd name="T67" fmla="*/ 80 h 138"/>
                    <a:gd name="T68" fmla="*/ 54 w 152"/>
                    <a:gd name="T69" fmla="*/ 70 h 138"/>
                    <a:gd name="T70" fmla="*/ 50 w 152"/>
                    <a:gd name="T71" fmla="*/ 64 h 138"/>
                    <a:gd name="T72" fmla="*/ 40 w 152"/>
                    <a:gd name="T73" fmla="*/ 58 h 138"/>
                    <a:gd name="T74" fmla="*/ 40 w 152"/>
                    <a:gd name="T75" fmla="*/ 58 h 138"/>
                    <a:gd name="T76" fmla="*/ 30 w 152"/>
                    <a:gd name="T77" fmla="*/ 52 h 138"/>
                    <a:gd name="T78" fmla="*/ 20 w 152"/>
                    <a:gd name="T79" fmla="*/ 44 h 138"/>
                    <a:gd name="T80" fmla="*/ 14 w 152"/>
                    <a:gd name="T81" fmla="*/ 34 h 138"/>
                    <a:gd name="T82" fmla="*/ 8 w 152"/>
                    <a:gd name="T83" fmla="*/ 24 h 138"/>
                    <a:gd name="T84" fmla="*/ 2 w 152"/>
                    <a:gd name="T85" fmla="*/ 8 h 138"/>
                    <a:gd name="T86" fmla="*/ 0 w 152"/>
                    <a:gd name="T87" fmla="*/ 0 h 138"/>
                    <a:gd name="T88" fmla="*/ 0 w 152"/>
                    <a:gd name="T8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52" h="13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10"/>
                      </a:lnTo>
                      <a:lnTo>
                        <a:pt x="20" y="18"/>
                      </a:lnTo>
                      <a:lnTo>
                        <a:pt x="26" y="20"/>
                      </a:lnTo>
                      <a:lnTo>
                        <a:pt x="34" y="22"/>
                      </a:lnTo>
                      <a:lnTo>
                        <a:pt x="34" y="22"/>
                      </a:lnTo>
                      <a:lnTo>
                        <a:pt x="52" y="26"/>
                      </a:lnTo>
                      <a:lnTo>
                        <a:pt x="62" y="30"/>
                      </a:lnTo>
                      <a:lnTo>
                        <a:pt x="70" y="34"/>
                      </a:lnTo>
                      <a:lnTo>
                        <a:pt x="76" y="40"/>
                      </a:lnTo>
                      <a:lnTo>
                        <a:pt x="82" y="46"/>
                      </a:lnTo>
                      <a:lnTo>
                        <a:pt x="88" y="54"/>
                      </a:lnTo>
                      <a:lnTo>
                        <a:pt x="92" y="64"/>
                      </a:lnTo>
                      <a:lnTo>
                        <a:pt x="92" y="64"/>
                      </a:lnTo>
                      <a:lnTo>
                        <a:pt x="98" y="78"/>
                      </a:lnTo>
                      <a:lnTo>
                        <a:pt x="108" y="90"/>
                      </a:lnTo>
                      <a:lnTo>
                        <a:pt x="118" y="100"/>
                      </a:lnTo>
                      <a:lnTo>
                        <a:pt x="126" y="110"/>
                      </a:lnTo>
                      <a:lnTo>
                        <a:pt x="144" y="124"/>
                      </a:lnTo>
                      <a:lnTo>
                        <a:pt x="152" y="130"/>
                      </a:lnTo>
                      <a:lnTo>
                        <a:pt x="152" y="130"/>
                      </a:lnTo>
                      <a:lnTo>
                        <a:pt x="142" y="132"/>
                      </a:lnTo>
                      <a:lnTo>
                        <a:pt x="122" y="138"/>
                      </a:lnTo>
                      <a:lnTo>
                        <a:pt x="110" y="138"/>
                      </a:lnTo>
                      <a:lnTo>
                        <a:pt x="98" y="138"/>
                      </a:lnTo>
                      <a:lnTo>
                        <a:pt x="86" y="136"/>
                      </a:lnTo>
                      <a:lnTo>
                        <a:pt x="76" y="130"/>
                      </a:lnTo>
                      <a:lnTo>
                        <a:pt x="76" y="130"/>
                      </a:lnTo>
                      <a:lnTo>
                        <a:pt x="66" y="120"/>
                      </a:lnTo>
                      <a:lnTo>
                        <a:pt x="60" y="110"/>
                      </a:lnTo>
                      <a:lnTo>
                        <a:pt x="56" y="98"/>
                      </a:lnTo>
                      <a:lnTo>
                        <a:pt x="56" y="88"/>
                      </a:lnTo>
                      <a:lnTo>
                        <a:pt x="56" y="80"/>
                      </a:lnTo>
                      <a:lnTo>
                        <a:pt x="54" y="70"/>
                      </a:lnTo>
                      <a:lnTo>
                        <a:pt x="50" y="64"/>
                      </a:lnTo>
                      <a:lnTo>
                        <a:pt x="40" y="58"/>
                      </a:lnTo>
                      <a:lnTo>
                        <a:pt x="40" y="58"/>
                      </a:lnTo>
                      <a:lnTo>
                        <a:pt x="30" y="52"/>
                      </a:lnTo>
                      <a:lnTo>
                        <a:pt x="20" y="44"/>
                      </a:lnTo>
                      <a:lnTo>
                        <a:pt x="14" y="34"/>
                      </a:lnTo>
                      <a:lnTo>
                        <a:pt x="8" y="24"/>
                      </a:lnTo>
                      <a:lnTo>
                        <a:pt x="2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22"/>
                <p:cNvSpPr>
                  <a:spLocks/>
                </p:cNvSpPr>
                <p:nvPr/>
              </p:nvSpPr>
              <p:spPr bwMode="auto">
                <a:xfrm>
                  <a:off x="-1308100" y="2911475"/>
                  <a:ext cx="177800" cy="250825"/>
                </a:xfrm>
                <a:custGeom>
                  <a:avLst/>
                  <a:gdLst>
                    <a:gd name="T0" fmla="*/ 112 w 112"/>
                    <a:gd name="T1" fmla="*/ 0 h 158"/>
                    <a:gd name="T2" fmla="*/ 112 w 112"/>
                    <a:gd name="T3" fmla="*/ 0 h 158"/>
                    <a:gd name="T4" fmla="*/ 106 w 112"/>
                    <a:gd name="T5" fmla="*/ 12 h 158"/>
                    <a:gd name="T6" fmla="*/ 96 w 112"/>
                    <a:gd name="T7" fmla="*/ 20 h 158"/>
                    <a:gd name="T8" fmla="*/ 92 w 112"/>
                    <a:gd name="T9" fmla="*/ 24 h 158"/>
                    <a:gd name="T10" fmla="*/ 86 w 112"/>
                    <a:gd name="T11" fmla="*/ 28 h 158"/>
                    <a:gd name="T12" fmla="*/ 86 w 112"/>
                    <a:gd name="T13" fmla="*/ 28 h 158"/>
                    <a:gd name="T14" fmla="*/ 68 w 112"/>
                    <a:gd name="T15" fmla="*/ 36 h 158"/>
                    <a:gd name="T16" fmla="*/ 60 w 112"/>
                    <a:gd name="T17" fmla="*/ 42 h 158"/>
                    <a:gd name="T18" fmla="*/ 54 w 112"/>
                    <a:gd name="T19" fmla="*/ 46 h 158"/>
                    <a:gd name="T20" fmla="*/ 48 w 112"/>
                    <a:gd name="T21" fmla="*/ 54 h 158"/>
                    <a:gd name="T22" fmla="*/ 44 w 112"/>
                    <a:gd name="T23" fmla="*/ 62 h 158"/>
                    <a:gd name="T24" fmla="*/ 42 w 112"/>
                    <a:gd name="T25" fmla="*/ 70 h 158"/>
                    <a:gd name="T26" fmla="*/ 40 w 112"/>
                    <a:gd name="T27" fmla="*/ 82 h 158"/>
                    <a:gd name="T28" fmla="*/ 40 w 112"/>
                    <a:gd name="T29" fmla="*/ 82 h 158"/>
                    <a:gd name="T30" fmla="*/ 36 w 112"/>
                    <a:gd name="T31" fmla="*/ 96 h 158"/>
                    <a:gd name="T32" fmla="*/ 32 w 112"/>
                    <a:gd name="T33" fmla="*/ 108 h 158"/>
                    <a:gd name="T34" fmla="*/ 26 w 112"/>
                    <a:gd name="T35" fmla="*/ 122 h 158"/>
                    <a:gd name="T36" fmla="*/ 18 w 112"/>
                    <a:gd name="T37" fmla="*/ 134 h 158"/>
                    <a:gd name="T38" fmla="*/ 6 w 112"/>
                    <a:gd name="T39" fmla="*/ 150 h 158"/>
                    <a:gd name="T40" fmla="*/ 0 w 112"/>
                    <a:gd name="T41" fmla="*/ 156 h 158"/>
                    <a:gd name="T42" fmla="*/ 0 w 112"/>
                    <a:gd name="T43" fmla="*/ 156 h 158"/>
                    <a:gd name="T44" fmla="*/ 8 w 112"/>
                    <a:gd name="T45" fmla="*/ 158 h 158"/>
                    <a:gd name="T46" fmla="*/ 28 w 112"/>
                    <a:gd name="T47" fmla="*/ 158 h 158"/>
                    <a:gd name="T48" fmla="*/ 40 w 112"/>
                    <a:gd name="T49" fmla="*/ 156 h 158"/>
                    <a:gd name="T50" fmla="*/ 52 w 112"/>
                    <a:gd name="T51" fmla="*/ 152 h 158"/>
                    <a:gd name="T52" fmla="*/ 64 w 112"/>
                    <a:gd name="T53" fmla="*/ 148 h 158"/>
                    <a:gd name="T54" fmla="*/ 72 w 112"/>
                    <a:gd name="T55" fmla="*/ 140 h 158"/>
                    <a:gd name="T56" fmla="*/ 72 w 112"/>
                    <a:gd name="T57" fmla="*/ 140 h 158"/>
                    <a:gd name="T58" fmla="*/ 80 w 112"/>
                    <a:gd name="T59" fmla="*/ 128 h 158"/>
                    <a:gd name="T60" fmla="*/ 82 w 112"/>
                    <a:gd name="T61" fmla="*/ 116 h 158"/>
                    <a:gd name="T62" fmla="*/ 82 w 112"/>
                    <a:gd name="T63" fmla="*/ 106 h 158"/>
                    <a:gd name="T64" fmla="*/ 80 w 112"/>
                    <a:gd name="T65" fmla="*/ 96 h 158"/>
                    <a:gd name="T66" fmla="*/ 78 w 112"/>
                    <a:gd name="T67" fmla="*/ 86 h 158"/>
                    <a:gd name="T68" fmla="*/ 78 w 112"/>
                    <a:gd name="T69" fmla="*/ 78 h 158"/>
                    <a:gd name="T70" fmla="*/ 80 w 112"/>
                    <a:gd name="T71" fmla="*/ 70 h 158"/>
                    <a:gd name="T72" fmla="*/ 88 w 112"/>
                    <a:gd name="T73" fmla="*/ 64 h 158"/>
                    <a:gd name="T74" fmla="*/ 88 w 112"/>
                    <a:gd name="T75" fmla="*/ 64 h 158"/>
                    <a:gd name="T76" fmla="*/ 96 w 112"/>
                    <a:gd name="T77" fmla="*/ 54 h 158"/>
                    <a:gd name="T78" fmla="*/ 104 w 112"/>
                    <a:gd name="T79" fmla="*/ 44 h 158"/>
                    <a:gd name="T80" fmla="*/ 108 w 112"/>
                    <a:gd name="T81" fmla="*/ 34 h 158"/>
                    <a:gd name="T82" fmla="*/ 110 w 112"/>
                    <a:gd name="T83" fmla="*/ 24 h 158"/>
                    <a:gd name="T84" fmla="*/ 112 w 112"/>
                    <a:gd name="T85" fmla="*/ 6 h 158"/>
                    <a:gd name="T86" fmla="*/ 112 w 112"/>
                    <a:gd name="T87" fmla="*/ 0 h 158"/>
                    <a:gd name="T88" fmla="*/ 112 w 112"/>
                    <a:gd name="T8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2" h="158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06" y="12"/>
                      </a:lnTo>
                      <a:lnTo>
                        <a:pt x="96" y="20"/>
                      </a:lnTo>
                      <a:lnTo>
                        <a:pt x="92" y="24"/>
                      </a:lnTo>
                      <a:lnTo>
                        <a:pt x="86" y="28"/>
                      </a:lnTo>
                      <a:lnTo>
                        <a:pt x="86" y="28"/>
                      </a:lnTo>
                      <a:lnTo>
                        <a:pt x="68" y="36"/>
                      </a:lnTo>
                      <a:lnTo>
                        <a:pt x="60" y="42"/>
                      </a:lnTo>
                      <a:lnTo>
                        <a:pt x="54" y="46"/>
                      </a:lnTo>
                      <a:lnTo>
                        <a:pt x="48" y="54"/>
                      </a:lnTo>
                      <a:lnTo>
                        <a:pt x="44" y="62"/>
                      </a:lnTo>
                      <a:lnTo>
                        <a:pt x="42" y="70"/>
                      </a:lnTo>
                      <a:lnTo>
                        <a:pt x="40" y="82"/>
                      </a:lnTo>
                      <a:lnTo>
                        <a:pt x="40" y="82"/>
                      </a:lnTo>
                      <a:lnTo>
                        <a:pt x="36" y="96"/>
                      </a:lnTo>
                      <a:lnTo>
                        <a:pt x="32" y="108"/>
                      </a:lnTo>
                      <a:lnTo>
                        <a:pt x="26" y="122"/>
                      </a:lnTo>
                      <a:lnTo>
                        <a:pt x="18" y="134"/>
                      </a:lnTo>
                      <a:lnTo>
                        <a:pt x="6" y="150"/>
                      </a:lnTo>
                      <a:lnTo>
                        <a:pt x="0" y="156"/>
                      </a:lnTo>
                      <a:lnTo>
                        <a:pt x="0" y="156"/>
                      </a:lnTo>
                      <a:lnTo>
                        <a:pt x="8" y="158"/>
                      </a:lnTo>
                      <a:lnTo>
                        <a:pt x="28" y="158"/>
                      </a:lnTo>
                      <a:lnTo>
                        <a:pt x="40" y="156"/>
                      </a:lnTo>
                      <a:lnTo>
                        <a:pt x="52" y="152"/>
                      </a:lnTo>
                      <a:lnTo>
                        <a:pt x="64" y="148"/>
                      </a:lnTo>
                      <a:lnTo>
                        <a:pt x="72" y="140"/>
                      </a:lnTo>
                      <a:lnTo>
                        <a:pt x="72" y="140"/>
                      </a:lnTo>
                      <a:lnTo>
                        <a:pt x="80" y="128"/>
                      </a:lnTo>
                      <a:lnTo>
                        <a:pt x="82" y="116"/>
                      </a:lnTo>
                      <a:lnTo>
                        <a:pt x="82" y="106"/>
                      </a:lnTo>
                      <a:lnTo>
                        <a:pt x="80" y="96"/>
                      </a:lnTo>
                      <a:lnTo>
                        <a:pt x="78" y="86"/>
                      </a:lnTo>
                      <a:lnTo>
                        <a:pt x="78" y="78"/>
                      </a:lnTo>
                      <a:lnTo>
                        <a:pt x="80" y="70"/>
                      </a:ln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96" y="54"/>
                      </a:lnTo>
                      <a:lnTo>
                        <a:pt x="104" y="44"/>
                      </a:lnTo>
                      <a:lnTo>
                        <a:pt x="108" y="34"/>
                      </a:lnTo>
                      <a:lnTo>
                        <a:pt x="110" y="24"/>
                      </a:lnTo>
                      <a:lnTo>
                        <a:pt x="112" y="6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40" name="禁止 421"/>
            <p:cNvSpPr/>
            <p:nvPr/>
          </p:nvSpPr>
          <p:spPr>
            <a:xfrm>
              <a:off x="407495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6115" y="863714"/>
            <a:ext cx="1575175" cy="1575175"/>
            <a:chOff x="2296115" y="863714"/>
            <a:chExt cx="1575175" cy="1575175"/>
          </a:xfrm>
        </p:grpSpPr>
        <p:grpSp>
          <p:nvGrpSpPr>
            <p:cNvPr id="199" name="グループ化 198"/>
            <p:cNvGrpSpPr/>
            <p:nvPr/>
          </p:nvGrpSpPr>
          <p:grpSpPr>
            <a:xfrm>
              <a:off x="2634143" y="897289"/>
              <a:ext cx="927212" cy="1457714"/>
              <a:chOff x="3127995" y="2313571"/>
              <a:chExt cx="927212" cy="1457714"/>
            </a:xfrm>
          </p:grpSpPr>
          <p:sp>
            <p:nvSpPr>
              <p:cNvPr id="200" name="フリーフォーム 108"/>
              <p:cNvSpPr/>
              <p:nvPr/>
            </p:nvSpPr>
            <p:spPr bwMode="auto">
              <a:xfrm>
                <a:off x="3127995" y="2313571"/>
                <a:ext cx="925846" cy="1457714"/>
              </a:xfrm>
              <a:custGeom>
                <a:avLst/>
                <a:gdLst>
                  <a:gd name="connsiteX0" fmla="*/ 625133 w 1226332"/>
                  <a:gd name="connsiteY0" fmla="*/ 975764 h 1930822"/>
                  <a:gd name="connsiteX1" fmla="*/ 617480 w 1226332"/>
                  <a:gd name="connsiteY1" fmla="*/ 1042440 h 1930822"/>
                  <a:gd name="connsiteX2" fmla="*/ 609880 w 1226332"/>
                  <a:gd name="connsiteY2" fmla="*/ 1094293 h 1930822"/>
                  <a:gd name="connsiteX3" fmla="*/ 604159 w 1226332"/>
                  <a:gd name="connsiteY3" fmla="*/ 1118878 h 1930822"/>
                  <a:gd name="connsiteX4" fmla="*/ 599652 w 1226332"/>
                  <a:gd name="connsiteY4" fmla="*/ 1135167 h 1930822"/>
                  <a:gd name="connsiteX5" fmla="*/ 590391 w 1226332"/>
                  <a:gd name="connsiteY5" fmla="*/ 1154997 h 1930822"/>
                  <a:gd name="connsiteX6" fmla="*/ 564947 w 1226332"/>
                  <a:gd name="connsiteY6" fmla="*/ 1140674 h 1930822"/>
                  <a:gd name="connsiteX7" fmla="*/ 543348 w 1226332"/>
                  <a:gd name="connsiteY7" fmla="*/ 1129034 h 1930822"/>
                  <a:gd name="connsiteX8" fmla="*/ 525288 w 1226332"/>
                  <a:gd name="connsiteY8" fmla="*/ 1122150 h 1930822"/>
                  <a:gd name="connsiteX9" fmla="*/ 528829 w 1226332"/>
                  <a:gd name="connsiteY9" fmla="*/ 1126906 h 1930822"/>
                  <a:gd name="connsiteX10" fmla="*/ 531762 w 1226332"/>
                  <a:gd name="connsiteY10" fmla="*/ 1135810 h 1930822"/>
                  <a:gd name="connsiteX11" fmla="*/ 531708 w 1226332"/>
                  <a:gd name="connsiteY11" fmla="*/ 1150633 h 1930822"/>
                  <a:gd name="connsiteX12" fmla="*/ 532816 w 1226332"/>
                  <a:gd name="connsiteY12" fmla="*/ 1171983 h 1930822"/>
                  <a:gd name="connsiteX13" fmla="*/ 530635 w 1226332"/>
                  <a:gd name="connsiteY13" fmla="*/ 1201324 h 1930822"/>
                  <a:gd name="connsiteX14" fmla="*/ 525164 w 1226332"/>
                  <a:gd name="connsiteY14" fmla="*/ 1238659 h 1930822"/>
                  <a:gd name="connsiteX15" fmla="*/ 513720 w 1226332"/>
                  <a:gd name="connsiteY15" fmla="*/ 1287829 h 1930822"/>
                  <a:gd name="connsiteX16" fmla="*/ 511896 w 1226332"/>
                  <a:gd name="connsiteY16" fmla="*/ 1300274 h 1930822"/>
                  <a:gd name="connsiteX17" fmla="*/ 511288 w 1226332"/>
                  <a:gd name="connsiteY17" fmla="*/ 1304422 h 1930822"/>
                  <a:gd name="connsiteX18" fmla="*/ 509464 w 1226332"/>
                  <a:gd name="connsiteY18" fmla="*/ 1316867 h 1930822"/>
                  <a:gd name="connsiteX19" fmla="*/ 511485 w 1226332"/>
                  <a:gd name="connsiteY19" fmla="*/ 1331994 h 1930822"/>
                  <a:gd name="connsiteX20" fmla="*/ 515579 w 1226332"/>
                  <a:gd name="connsiteY20" fmla="*/ 1347423 h 1930822"/>
                  <a:gd name="connsiteX21" fmla="*/ 521749 w 1226332"/>
                  <a:gd name="connsiteY21" fmla="*/ 1363158 h 1930822"/>
                  <a:gd name="connsiteX22" fmla="*/ 530295 w 1226332"/>
                  <a:gd name="connsiteY22" fmla="*/ 1377123 h 1930822"/>
                  <a:gd name="connsiteX23" fmla="*/ 540917 w 1226332"/>
                  <a:gd name="connsiteY23" fmla="*/ 1391392 h 1930822"/>
                  <a:gd name="connsiteX24" fmla="*/ 554220 w 1226332"/>
                  <a:gd name="connsiteY24" fmla="*/ 1401816 h 1930822"/>
                  <a:gd name="connsiteX25" fmla="*/ 567826 w 1226332"/>
                  <a:gd name="connsiteY25" fmla="*/ 1410166 h 1930822"/>
                  <a:gd name="connsiteX26" fmla="*/ 583812 w 1226332"/>
                  <a:gd name="connsiteY26" fmla="*/ 1416746 h 1930822"/>
                  <a:gd name="connsiteX27" fmla="*/ 602174 w 1226332"/>
                  <a:gd name="connsiteY27" fmla="*/ 1421555 h 1930822"/>
                  <a:gd name="connsiteX28" fmla="*/ 621146 w 1226332"/>
                  <a:gd name="connsiteY28" fmla="*/ 1422217 h 1930822"/>
                  <a:gd name="connsiteX29" fmla="*/ 640420 w 1226332"/>
                  <a:gd name="connsiteY29" fmla="*/ 1420805 h 1930822"/>
                  <a:gd name="connsiteX30" fmla="*/ 660608 w 1226332"/>
                  <a:gd name="connsiteY30" fmla="*/ 1413170 h 1930822"/>
                  <a:gd name="connsiteX31" fmla="*/ 676647 w 1226332"/>
                  <a:gd name="connsiteY31" fmla="*/ 1404927 h 1930822"/>
                  <a:gd name="connsiteX32" fmla="*/ 691218 w 1226332"/>
                  <a:gd name="connsiteY32" fmla="*/ 1392232 h 1930822"/>
                  <a:gd name="connsiteX33" fmla="*/ 703717 w 1226332"/>
                  <a:gd name="connsiteY33" fmla="*/ 1379233 h 1930822"/>
                  <a:gd name="connsiteX34" fmla="*/ 712675 w 1226332"/>
                  <a:gd name="connsiteY34" fmla="*/ 1361478 h 1930822"/>
                  <a:gd name="connsiteX35" fmla="*/ 719559 w 1226332"/>
                  <a:gd name="connsiteY35" fmla="*/ 1343419 h 1930822"/>
                  <a:gd name="connsiteX36" fmla="*/ 724064 w 1226332"/>
                  <a:gd name="connsiteY36" fmla="*/ 1327130 h 1930822"/>
                  <a:gd name="connsiteX37" fmla="*/ 723206 w 1226332"/>
                  <a:gd name="connsiteY37" fmla="*/ 1318529 h 1930822"/>
                  <a:gd name="connsiteX38" fmla="*/ 722348 w 1226332"/>
                  <a:gd name="connsiteY38" fmla="*/ 1309929 h 1930822"/>
                  <a:gd name="connsiteX39" fmla="*/ 717396 w 1226332"/>
                  <a:gd name="connsiteY39" fmla="*/ 1285898 h 1930822"/>
                  <a:gd name="connsiteX40" fmla="*/ 710368 w 1226332"/>
                  <a:gd name="connsiteY40" fmla="*/ 1261563 h 1930822"/>
                  <a:gd name="connsiteX41" fmla="*/ 702787 w 1226332"/>
                  <a:gd name="connsiteY41" fmla="*/ 1226554 h 1930822"/>
                  <a:gd name="connsiteX42" fmla="*/ 698747 w 1226332"/>
                  <a:gd name="connsiteY42" fmla="*/ 1196300 h 1930822"/>
                  <a:gd name="connsiteX43" fmla="*/ 698245 w 1226332"/>
                  <a:gd name="connsiteY43" fmla="*/ 1170803 h 1930822"/>
                  <a:gd name="connsiteX44" fmla="*/ 698907 w 1226332"/>
                  <a:gd name="connsiteY44" fmla="*/ 1151831 h 1930822"/>
                  <a:gd name="connsiteX45" fmla="*/ 701339 w 1226332"/>
                  <a:gd name="connsiteY45" fmla="*/ 1135238 h 1930822"/>
                  <a:gd name="connsiteX46" fmla="*/ 702859 w 1226332"/>
                  <a:gd name="connsiteY46" fmla="*/ 1124868 h 1930822"/>
                  <a:gd name="connsiteX47" fmla="*/ 706148 w 1226332"/>
                  <a:gd name="connsiteY47" fmla="*/ 1116876 h 1930822"/>
                  <a:gd name="connsiteX48" fmla="*/ 666328 w 1226332"/>
                  <a:gd name="connsiteY48" fmla="*/ 1142820 h 1930822"/>
                  <a:gd name="connsiteX49" fmla="*/ 664361 w 1226332"/>
                  <a:gd name="connsiteY49" fmla="*/ 1112870 h 1930822"/>
                  <a:gd name="connsiteX50" fmla="*/ 658247 w 1226332"/>
                  <a:gd name="connsiteY50" fmla="*/ 1082313 h 1930822"/>
                  <a:gd name="connsiteX51" fmla="*/ 651828 w 1226332"/>
                  <a:gd name="connsiteY51" fmla="*/ 1053830 h 1930822"/>
                  <a:gd name="connsiteX52" fmla="*/ 644800 w 1226332"/>
                  <a:gd name="connsiteY52" fmla="*/ 1029495 h 1930822"/>
                  <a:gd name="connsiteX53" fmla="*/ 631605 w 1226332"/>
                  <a:gd name="connsiteY53" fmla="*/ 989425 h 1930822"/>
                  <a:gd name="connsiteX54" fmla="*/ 1091146 w 1226332"/>
                  <a:gd name="connsiteY54" fmla="*/ 366528 h 1930822"/>
                  <a:gd name="connsiteX55" fmla="*/ 1090234 w 1226332"/>
                  <a:gd name="connsiteY55" fmla="*/ 372750 h 1930822"/>
                  <a:gd name="connsiteX56" fmla="*/ 1085425 w 1226332"/>
                  <a:gd name="connsiteY56" fmla="*/ 391113 h 1930822"/>
                  <a:gd name="connsiteX57" fmla="*/ 1081831 w 1226332"/>
                  <a:gd name="connsiteY57" fmla="*/ 401180 h 1930822"/>
                  <a:gd name="connsiteX58" fmla="*/ 1076163 w 1226332"/>
                  <a:gd name="connsiteY58" fmla="*/ 410943 h 1930822"/>
                  <a:gd name="connsiteX59" fmla="*/ 1066347 w 1226332"/>
                  <a:gd name="connsiteY59" fmla="*/ 420097 h 1930822"/>
                  <a:gd name="connsiteX60" fmla="*/ 1056530 w 1226332"/>
                  <a:gd name="connsiteY60" fmla="*/ 429252 h 1930822"/>
                  <a:gd name="connsiteX61" fmla="*/ 1047322 w 1226332"/>
                  <a:gd name="connsiteY61" fmla="*/ 434258 h 1930822"/>
                  <a:gd name="connsiteX62" fmla="*/ 1044032 w 1226332"/>
                  <a:gd name="connsiteY62" fmla="*/ 442251 h 1930822"/>
                  <a:gd name="connsiteX63" fmla="*/ 1042816 w 1226332"/>
                  <a:gd name="connsiteY63" fmla="*/ 450548 h 1930822"/>
                  <a:gd name="connsiteX64" fmla="*/ 1043371 w 1226332"/>
                  <a:gd name="connsiteY64" fmla="*/ 461222 h 1930822"/>
                  <a:gd name="connsiteX65" fmla="*/ 1043925 w 1226332"/>
                  <a:gd name="connsiteY65" fmla="*/ 471896 h 1930822"/>
                  <a:gd name="connsiteX66" fmla="*/ 1042405 w 1226332"/>
                  <a:gd name="connsiteY66" fmla="*/ 482267 h 1930822"/>
                  <a:gd name="connsiteX67" fmla="*/ 1038507 w 1226332"/>
                  <a:gd name="connsiteY67" fmla="*/ 494408 h 1930822"/>
                  <a:gd name="connsiteX68" fmla="*/ 1028387 w 1226332"/>
                  <a:gd name="connsiteY68" fmla="*/ 505637 h 1930822"/>
                  <a:gd name="connsiteX69" fmla="*/ 1018875 w 1226332"/>
                  <a:gd name="connsiteY69" fmla="*/ 512717 h 1930822"/>
                  <a:gd name="connsiteX70" fmla="*/ 1005822 w 1226332"/>
                  <a:gd name="connsiteY70" fmla="*/ 515041 h 1930822"/>
                  <a:gd name="connsiteX71" fmla="*/ 992770 w 1226332"/>
                  <a:gd name="connsiteY71" fmla="*/ 517366 h 1930822"/>
                  <a:gd name="connsiteX72" fmla="*/ 980021 w 1226332"/>
                  <a:gd name="connsiteY72" fmla="*/ 517616 h 1930822"/>
                  <a:gd name="connsiteX73" fmla="*/ 959279 w 1226332"/>
                  <a:gd name="connsiteY73" fmla="*/ 514576 h 1930822"/>
                  <a:gd name="connsiteX74" fmla="*/ 951287 w 1226332"/>
                  <a:gd name="connsiteY74" fmla="*/ 511287 h 1930822"/>
                  <a:gd name="connsiteX75" fmla="*/ 958421 w 1226332"/>
                  <a:gd name="connsiteY75" fmla="*/ 505976 h 1930822"/>
                  <a:gd name="connsiteX76" fmla="*/ 973298 w 1226332"/>
                  <a:gd name="connsiteY76" fmla="*/ 491207 h 1930822"/>
                  <a:gd name="connsiteX77" fmla="*/ 983418 w 1226332"/>
                  <a:gd name="connsiteY77" fmla="*/ 479978 h 1930822"/>
                  <a:gd name="connsiteX78" fmla="*/ 991769 w 1226332"/>
                  <a:gd name="connsiteY78" fmla="*/ 466371 h 1930822"/>
                  <a:gd name="connsiteX79" fmla="*/ 997740 w 1226332"/>
                  <a:gd name="connsiteY79" fmla="*/ 454535 h 1930822"/>
                  <a:gd name="connsiteX80" fmla="*/ 1004016 w 1226332"/>
                  <a:gd name="connsiteY80" fmla="*/ 440624 h 1930822"/>
                  <a:gd name="connsiteX81" fmla="*/ 1007914 w 1226332"/>
                  <a:gd name="connsiteY81" fmla="*/ 428483 h 1930822"/>
                  <a:gd name="connsiteX82" fmla="*/ 1011204 w 1226332"/>
                  <a:gd name="connsiteY82" fmla="*/ 420490 h 1930822"/>
                  <a:gd name="connsiteX83" fmla="*/ 1016568 w 1226332"/>
                  <a:gd name="connsiteY83" fmla="*/ 412802 h 1930822"/>
                  <a:gd name="connsiteX84" fmla="*/ 1024006 w 1226332"/>
                  <a:gd name="connsiteY84" fmla="*/ 405417 h 1930822"/>
                  <a:gd name="connsiteX85" fmla="*/ 1030836 w 1226332"/>
                  <a:gd name="connsiteY85" fmla="*/ 402182 h 1930822"/>
                  <a:gd name="connsiteX86" fmla="*/ 1040045 w 1226332"/>
                  <a:gd name="connsiteY86" fmla="*/ 397175 h 1930822"/>
                  <a:gd name="connsiteX87" fmla="*/ 1059928 w 1226332"/>
                  <a:gd name="connsiteY87" fmla="*/ 391614 h 1930822"/>
                  <a:gd name="connsiteX88" fmla="*/ 1066758 w 1226332"/>
                  <a:gd name="connsiteY88" fmla="*/ 388377 h 1930822"/>
                  <a:gd name="connsiteX89" fmla="*/ 1071514 w 1226332"/>
                  <a:gd name="connsiteY89" fmla="*/ 384838 h 1930822"/>
                  <a:gd name="connsiteX90" fmla="*/ 1083100 w 1226332"/>
                  <a:gd name="connsiteY90" fmla="*/ 378061 h 1930822"/>
                  <a:gd name="connsiteX91" fmla="*/ 161208 w 1226332"/>
                  <a:gd name="connsiteY91" fmla="*/ 351009 h 1930822"/>
                  <a:gd name="connsiteX92" fmla="*/ 170059 w 1226332"/>
                  <a:gd name="connsiteY92" fmla="*/ 362899 h 1930822"/>
                  <a:gd name="connsiteX93" fmla="*/ 179213 w 1226332"/>
                  <a:gd name="connsiteY93" fmla="*/ 372715 h 1930822"/>
                  <a:gd name="connsiteX94" fmla="*/ 185132 w 1226332"/>
                  <a:gd name="connsiteY94" fmla="*/ 375702 h 1930822"/>
                  <a:gd name="connsiteX95" fmla="*/ 193124 w 1226332"/>
                  <a:gd name="connsiteY95" fmla="*/ 378991 h 1930822"/>
                  <a:gd name="connsiteX96" fmla="*/ 211184 w 1226332"/>
                  <a:gd name="connsiteY96" fmla="*/ 385875 h 1930822"/>
                  <a:gd name="connsiteX97" fmla="*/ 220946 w 1226332"/>
                  <a:gd name="connsiteY97" fmla="*/ 391543 h 1930822"/>
                  <a:gd name="connsiteX98" fmla="*/ 228634 w 1226332"/>
                  <a:gd name="connsiteY98" fmla="*/ 396908 h 1930822"/>
                  <a:gd name="connsiteX99" fmla="*/ 233945 w 1226332"/>
                  <a:gd name="connsiteY99" fmla="*/ 404041 h 1930822"/>
                  <a:gd name="connsiteX100" fmla="*/ 239256 w 1226332"/>
                  <a:gd name="connsiteY100" fmla="*/ 411176 h 1930822"/>
                  <a:gd name="connsiteX101" fmla="*/ 244262 w 1226332"/>
                  <a:gd name="connsiteY101" fmla="*/ 420384 h 1930822"/>
                  <a:gd name="connsiteX102" fmla="*/ 246890 w 1226332"/>
                  <a:gd name="connsiteY102" fmla="*/ 431363 h 1930822"/>
                  <a:gd name="connsiteX103" fmla="*/ 250985 w 1226332"/>
                  <a:gd name="connsiteY103" fmla="*/ 446794 h 1930822"/>
                  <a:gd name="connsiteX104" fmla="*/ 259533 w 1226332"/>
                  <a:gd name="connsiteY104" fmla="*/ 460758 h 1930822"/>
                  <a:gd name="connsiteX105" fmla="*/ 268383 w 1226332"/>
                  <a:gd name="connsiteY105" fmla="*/ 472648 h 1930822"/>
                  <a:gd name="connsiteX106" fmla="*/ 275159 w 1226332"/>
                  <a:gd name="connsiteY106" fmla="*/ 484235 h 1930822"/>
                  <a:gd name="connsiteX107" fmla="*/ 291698 w 1226332"/>
                  <a:gd name="connsiteY107" fmla="*/ 501490 h 1930822"/>
                  <a:gd name="connsiteX108" fmla="*/ 299084 w 1226332"/>
                  <a:gd name="connsiteY108" fmla="*/ 508928 h 1930822"/>
                  <a:gd name="connsiteX109" fmla="*/ 288409 w 1226332"/>
                  <a:gd name="connsiteY109" fmla="*/ 509482 h 1930822"/>
                  <a:gd name="connsiteX110" fmla="*/ 266755 w 1226332"/>
                  <a:gd name="connsiteY110" fmla="*/ 512665 h 1930822"/>
                  <a:gd name="connsiteX111" fmla="*/ 254311 w 1226332"/>
                  <a:gd name="connsiteY111" fmla="*/ 510841 h 1930822"/>
                  <a:gd name="connsiteX112" fmla="*/ 241866 w 1226332"/>
                  <a:gd name="connsiteY112" fmla="*/ 509017 h 1930822"/>
                  <a:gd name="connsiteX113" fmla="*/ 229725 w 1226332"/>
                  <a:gd name="connsiteY113" fmla="*/ 505119 h 1930822"/>
                  <a:gd name="connsiteX114" fmla="*/ 220267 w 1226332"/>
                  <a:gd name="connsiteY114" fmla="*/ 497377 h 1930822"/>
                  <a:gd name="connsiteX115" fmla="*/ 211416 w 1226332"/>
                  <a:gd name="connsiteY115" fmla="*/ 485486 h 1930822"/>
                  <a:gd name="connsiteX116" fmla="*/ 206714 w 1226332"/>
                  <a:gd name="connsiteY116" fmla="*/ 474204 h 1930822"/>
                  <a:gd name="connsiteX117" fmla="*/ 204389 w 1226332"/>
                  <a:gd name="connsiteY117" fmla="*/ 461151 h 1930822"/>
                  <a:gd name="connsiteX118" fmla="*/ 205909 w 1226332"/>
                  <a:gd name="connsiteY118" fmla="*/ 450781 h 1930822"/>
                  <a:gd name="connsiteX119" fmla="*/ 207124 w 1226332"/>
                  <a:gd name="connsiteY119" fmla="*/ 442485 h 1930822"/>
                  <a:gd name="connsiteX120" fmla="*/ 206570 w 1226332"/>
                  <a:gd name="connsiteY120" fmla="*/ 431810 h 1930822"/>
                  <a:gd name="connsiteX121" fmla="*/ 203334 w 1226332"/>
                  <a:gd name="connsiteY121" fmla="*/ 424980 h 1930822"/>
                  <a:gd name="connsiteX122" fmla="*/ 193875 w 1226332"/>
                  <a:gd name="connsiteY122" fmla="*/ 417238 h 1930822"/>
                  <a:gd name="connsiteX123" fmla="*/ 184417 w 1226332"/>
                  <a:gd name="connsiteY123" fmla="*/ 409495 h 1930822"/>
                  <a:gd name="connsiteX124" fmla="*/ 175261 w 1226332"/>
                  <a:gd name="connsiteY124" fmla="*/ 399679 h 1930822"/>
                  <a:gd name="connsiteX125" fmla="*/ 170560 w 1226332"/>
                  <a:gd name="connsiteY125" fmla="*/ 388397 h 1930822"/>
                  <a:gd name="connsiteX126" fmla="*/ 165857 w 1226332"/>
                  <a:gd name="connsiteY126" fmla="*/ 377114 h 1930822"/>
                  <a:gd name="connsiteX127" fmla="*/ 162066 w 1226332"/>
                  <a:gd name="connsiteY127" fmla="*/ 359609 h 1930822"/>
                  <a:gd name="connsiteX128" fmla="*/ 578034 w 1226332"/>
                  <a:gd name="connsiteY128" fmla="*/ 227330 h 1930822"/>
                  <a:gd name="connsiteX129" fmla="*/ 602513 w 1226332"/>
                  <a:gd name="connsiteY129" fmla="*/ 262698 h 1930822"/>
                  <a:gd name="connsiteX130" fmla="*/ 663252 w 1226332"/>
                  <a:gd name="connsiteY130" fmla="*/ 354226 h 1930822"/>
                  <a:gd name="connsiteX131" fmla="*/ 699513 w 1226332"/>
                  <a:gd name="connsiteY131" fmla="*/ 410389 h 1930822"/>
                  <a:gd name="connsiteX132" fmla="*/ 737545 w 1226332"/>
                  <a:gd name="connsiteY132" fmla="*/ 468929 h 1930822"/>
                  <a:gd name="connsiteX133" fmla="*/ 771428 w 1226332"/>
                  <a:gd name="connsiteY133" fmla="*/ 526860 h 1930822"/>
                  <a:gd name="connsiteX134" fmla="*/ 799393 w 1226332"/>
                  <a:gd name="connsiteY134" fmla="*/ 581807 h 1930822"/>
                  <a:gd name="connsiteX135" fmla="*/ 886470 w 1226332"/>
                  <a:gd name="connsiteY135" fmla="*/ 522534 h 1930822"/>
                  <a:gd name="connsiteX136" fmla="*/ 928668 w 1226332"/>
                  <a:gd name="connsiteY136" fmla="*/ 494820 h 1930822"/>
                  <a:gd name="connsiteX137" fmla="*/ 925682 w 1226332"/>
                  <a:gd name="connsiteY137" fmla="*/ 500738 h 1930822"/>
                  <a:gd name="connsiteX138" fmla="*/ 918190 w 1226332"/>
                  <a:gd name="connsiteY138" fmla="*/ 522945 h 1930822"/>
                  <a:gd name="connsiteX139" fmla="*/ 908874 w 1226332"/>
                  <a:gd name="connsiteY139" fmla="*/ 557597 h 1930822"/>
                  <a:gd name="connsiteX140" fmla="*/ 905531 w 1226332"/>
                  <a:gd name="connsiteY140" fmla="*/ 580413 h 1930822"/>
                  <a:gd name="connsiteX141" fmla="*/ 901579 w 1226332"/>
                  <a:gd name="connsiteY141" fmla="*/ 607376 h 1930822"/>
                  <a:gd name="connsiteX142" fmla="*/ 899094 w 1226332"/>
                  <a:gd name="connsiteY142" fmla="*/ 638791 h 1930822"/>
                  <a:gd name="connsiteX143" fmla="*/ 898379 w 1226332"/>
                  <a:gd name="connsiteY143" fmla="*/ 672586 h 1930822"/>
                  <a:gd name="connsiteX144" fmla="*/ 899129 w 1226332"/>
                  <a:gd name="connsiteY144" fmla="*/ 710831 h 1930822"/>
                  <a:gd name="connsiteX145" fmla="*/ 903421 w 1226332"/>
                  <a:gd name="connsiteY145" fmla="*/ 753834 h 1930822"/>
                  <a:gd name="connsiteX146" fmla="*/ 907408 w 1226332"/>
                  <a:gd name="connsiteY146" fmla="*/ 798910 h 1930822"/>
                  <a:gd name="connsiteX147" fmla="*/ 917010 w 1226332"/>
                  <a:gd name="connsiteY147" fmla="*/ 849046 h 1930822"/>
                  <a:gd name="connsiteX148" fmla="*/ 928078 w 1226332"/>
                  <a:gd name="connsiteY148" fmla="*/ 903634 h 1930822"/>
                  <a:gd name="connsiteX149" fmla="*/ 942991 w 1226332"/>
                  <a:gd name="connsiteY149" fmla="*/ 960906 h 1930822"/>
                  <a:gd name="connsiteX150" fmla="*/ 955882 w 1226332"/>
                  <a:gd name="connsiteY150" fmla="*/ 1003050 h 1930822"/>
                  <a:gd name="connsiteX151" fmla="*/ 964625 w 1226332"/>
                  <a:gd name="connsiteY151" fmla="*/ 1044585 h 1930822"/>
                  <a:gd name="connsiteX152" fmla="*/ 973977 w 1226332"/>
                  <a:gd name="connsiteY152" fmla="*/ 1081973 h 1930822"/>
                  <a:gd name="connsiteX153" fmla="*/ 979484 w 1226332"/>
                  <a:gd name="connsiteY153" fmla="*/ 1116679 h 1930822"/>
                  <a:gd name="connsiteX154" fmla="*/ 983525 w 1226332"/>
                  <a:gd name="connsiteY154" fmla="*/ 1146932 h 1930822"/>
                  <a:gd name="connsiteX155" fmla="*/ 983722 w 1226332"/>
                  <a:gd name="connsiteY155" fmla="*/ 1174503 h 1930822"/>
                  <a:gd name="connsiteX156" fmla="*/ 979770 w 1226332"/>
                  <a:gd name="connsiteY156" fmla="*/ 1201466 h 1930822"/>
                  <a:gd name="connsiteX157" fmla="*/ 971670 w 1226332"/>
                  <a:gd name="connsiteY157" fmla="*/ 1227822 h 1930822"/>
                  <a:gd name="connsiteX158" fmla="*/ 962963 w 1226332"/>
                  <a:gd name="connsiteY158" fmla="*/ 1258326 h 1930822"/>
                  <a:gd name="connsiteX159" fmla="*/ 950107 w 1226332"/>
                  <a:gd name="connsiteY159" fmla="*/ 1288222 h 1930822"/>
                  <a:gd name="connsiteX160" fmla="*/ 935480 w 1226332"/>
                  <a:gd name="connsiteY160" fmla="*/ 1315740 h 1930822"/>
                  <a:gd name="connsiteX161" fmla="*/ 919085 w 1226332"/>
                  <a:gd name="connsiteY161" fmla="*/ 1340879 h 1930822"/>
                  <a:gd name="connsiteX162" fmla="*/ 898541 w 1226332"/>
                  <a:gd name="connsiteY162" fmla="*/ 1365412 h 1930822"/>
                  <a:gd name="connsiteX163" fmla="*/ 878299 w 1226332"/>
                  <a:gd name="connsiteY163" fmla="*/ 1387869 h 1930822"/>
                  <a:gd name="connsiteX164" fmla="*/ 854215 w 1226332"/>
                  <a:gd name="connsiteY164" fmla="*/ 1407645 h 1930822"/>
                  <a:gd name="connsiteX165" fmla="*/ 830434 w 1226332"/>
                  <a:gd name="connsiteY165" fmla="*/ 1425347 h 1930822"/>
                  <a:gd name="connsiteX166" fmla="*/ 802809 w 1226332"/>
                  <a:gd name="connsiteY166" fmla="*/ 1440366 h 1930822"/>
                  <a:gd name="connsiteX167" fmla="*/ 793597 w 1226332"/>
                  <a:gd name="connsiteY167" fmla="*/ 1445375 h 1930822"/>
                  <a:gd name="connsiteX168" fmla="*/ 1226332 w 1226332"/>
                  <a:gd name="connsiteY168" fmla="*/ 1527881 h 1930822"/>
                  <a:gd name="connsiteX169" fmla="*/ 1186609 w 1226332"/>
                  <a:gd name="connsiteY169" fmla="*/ 1676133 h 1930822"/>
                  <a:gd name="connsiteX170" fmla="*/ 857861 w 1226332"/>
                  <a:gd name="connsiteY170" fmla="*/ 1561617 h 1930822"/>
                  <a:gd name="connsiteX171" fmla="*/ 1100636 w 1226332"/>
                  <a:gd name="connsiteY171" fmla="*/ 1771135 h 1930822"/>
                  <a:gd name="connsiteX172" fmla="*/ 992109 w 1226332"/>
                  <a:gd name="connsiteY172" fmla="*/ 1879662 h 1930822"/>
                  <a:gd name="connsiteX173" fmla="*/ 671526 w 1226332"/>
                  <a:gd name="connsiteY173" fmla="*/ 1508193 h 1930822"/>
                  <a:gd name="connsiteX174" fmla="*/ 711336 w 1226332"/>
                  <a:gd name="connsiteY174" fmla="*/ 1930822 h 1930822"/>
                  <a:gd name="connsiteX175" fmla="*/ 534894 w 1226332"/>
                  <a:gd name="connsiteY175" fmla="*/ 1930822 h 1930822"/>
                  <a:gd name="connsiteX176" fmla="*/ 577699 w 1226332"/>
                  <a:gd name="connsiteY176" fmla="*/ 1476420 h 1930822"/>
                  <a:gd name="connsiteX177" fmla="*/ 560781 w 1226332"/>
                  <a:gd name="connsiteY177" fmla="*/ 1472694 h 1930822"/>
                  <a:gd name="connsiteX178" fmla="*/ 559301 w 1226332"/>
                  <a:gd name="connsiteY178" fmla="*/ 1472360 h 1930822"/>
                  <a:gd name="connsiteX179" fmla="*/ 570481 w 1226332"/>
                  <a:gd name="connsiteY179" fmla="*/ 1483538 h 1930822"/>
                  <a:gd name="connsiteX180" fmla="*/ 228619 w 1226332"/>
                  <a:gd name="connsiteY180" fmla="*/ 1879663 h 1930822"/>
                  <a:gd name="connsiteX181" fmla="*/ 120091 w 1226332"/>
                  <a:gd name="connsiteY181" fmla="*/ 1771136 h 1930822"/>
                  <a:gd name="connsiteX182" fmla="*/ 359072 w 1226332"/>
                  <a:gd name="connsiteY182" fmla="*/ 1564892 h 1930822"/>
                  <a:gd name="connsiteX183" fmla="*/ 39725 w 1226332"/>
                  <a:gd name="connsiteY183" fmla="*/ 1676133 h 1930822"/>
                  <a:gd name="connsiteX184" fmla="*/ 0 w 1226332"/>
                  <a:gd name="connsiteY184" fmla="*/ 1527883 h 1930822"/>
                  <a:gd name="connsiteX185" fmla="*/ 471274 w 1226332"/>
                  <a:gd name="connsiteY185" fmla="*/ 1438028 h 1930822"/>
                  <a:gd name="connsiteX186" fmla="*/ 456878 w 1226332"/>
                  <a:gd name="connsiteY186" fmla="*/ 1429924 h 1930822"/>
                  <a:gd name="connsiteX187" fmla="*/ 435583 w 1226332"/>
                  <a:gd name="connsiteY187" fmla="*/ 1416210 h 1930822"/>
                  <a:gd name="connsiteX188" fmla="*/ 412820 w 1226332"/>
                  <a:gd name="connsiteY188" fmla="*/ 1398043 h 1930822"/>
                  <a:gd name="connsiteX189" fmla="*/ 394208 w 1226332"/>
                  <a:gd name="connsiteY189" fmla="*/ 1380485 h 1930822"/>
                  <a:gd name="connsiteX190" fmla="*/ 375898 w 1226332"/>
                  <a:gd name="connsiteY190" fmla="*/ 1360852 h 1930822"/>
                  <a:gd name="connsiteX191" fmla="*/ 357892 w 1226332"/>
                  <a:gd name="connsiteY191" fmla="*/ 1339145 h 1930822"/>
                  <a:gd name="connsiteX192" fmla="*/ 344339 w 1226332"/>
                  <a:gd name="connsiteY192" fmla="*/ 1315973 h 1930822"/>
                  <a:gd name="connsiteX193" fmla="*/ 330786 w 1226332"/>
                  <a:gd name="connsiteY193" fmla="*/ 1292800 h 1930822"/>
                  <a:gd name="connsiteX194" fmla="*/ 319611 w 1226332"/>
                  <a:gd name="connsiteY194" fmla="*/ 1267857 h 1930822"/>
                  <a:gd name="connsiteX195" fmla="*/ 310813 w 1226332"/>
                  <a:gd name="connsiteY195" fmla="*/ 1241144 h 1930822"/>
                  <a:gd name="connsiteX196" fmla="*/ 304090 w 1226332"/>
                  <a:gd name="connsiteY196" fmla="*/ 1214735 h 1930822"/>
                  <a:gd name="connsiteX197" fmla="*/ 297368 w 1226332"/>
                  <a:gd name="connsiteY197" fmla="*/ 1188325 h 1930822"/>
                  <a:gd name="connsiteX198" fmla="*/ 294185 w 1226332"/>
                  <a:gd name="connsiteY198" fmla="*/ 1166672 h 1930822"/>
                  <a:gd name="connsiteX199" fmla="*/ 291002 w 1226332"/>
                  <a:gd name="connsiteY199" fmla="*/ 1145019 h 1930822"/>
                  <a:gd name="connsiteX200" fmla="*/ 292272 w 1226332"/>
                  <a:gd name="connsiteY200" fmla="*/ 1121900 h 1930822"/>
                  <a:gd name="connsiteX201" fmla="*/ 297689 w 1226332"/>
                  <a:gd name="connsiteY201" fmla="*/ 1099388 h 1930822"/>
                  <a:gd name="connsiteX202" fmla="*/ 299209 w 1226332"/>
                  <a:gd name="connsiteY202" fmla="*/ 1089018 h 1930822"/>
                  <a:gd name="connsiteX203" fmla="*/ 301945 w 1226332"/>
                  <a:gd name="connsiteY203" fmla="*/ 1070351 h 1930822"/>
                  <a:gd name="connsiteX204" fmla="*/ 309133 w 1226332"/>
                  <a:gd name="connsiteY204" fmla="*/ 1050218 h 1930822"/>
                  <a:gd name="connsiteX205" fmla="*/ 327817 w 1226332"/>
                  <a:gd name="connsiteY205" fmla="*/ 966091 h 1930822"/>
                  <a:gd name="connsiteX206" fmla="*/ 341138 w 1226332"/>
                  <a:gd name="connsiteY206" fmla="*/ 889653 h 1930822"/>
                  <a:gd name="connsiteX207" fmla="*/ 350865 w 1226332"/>
                  <a:gd name="connsiteY207" fmla="*/ 823281 h 1930822"/>
                  <a:gd name="connsiteX208" fmla="*/ 357605 w 1226332"/>
                  <a:gd name="connsiteY208" fmla="*/ 762827 h 1930822"/>
                  <a:gd name="connsiteX209" fmla="*/ 358679 w 1226332"/>
                  <a:gd name="connsiteY209" fmla="*/ 712137 h 1930822"/>
                  <a:gd name="connsiteX210" fmla="*/ 359144 w 1226332"/>
                  <a:gd name="connsiteY210" fmla="*/ 665595 h 1930822"/>
                  <a:gd name="connsiteX211" fmla="*/ 358392 w 1226332"/>
                  <a:gd name="connsiteY211" fmla="*/ 627349 h 1930822"/>
                  <a:gd name="connsiteX212" fmla="*/ 354655 w 1226332"/>
                  <a:gd name="connsiteY212" fmla="*/ 595021 h 1930822"/>
                  <a:gd name="connsiteX213" fmla="*/ 348236 w 1226332"/>
                  <a:gd name="connsiteY213" fmla="*/ 566538 h 1930822"/>
                  <a:gd name="connsiteX214" fmla="*/ 342979 w 1226332"/>
                  <a:gd name="connsiteY214" fmla="*/ 544581 h 1930822"/>
                  <a:gd name="connsiteX215" fmla="*/ 337114 w 1226332"/>
                  <a:gd name="connsiteY215" fmla="*/ 526771 h 1930822"/>
                  <a:gd name="connsiteX216" fmla="*/ 330338 w 1226332"/>
                  <a:gd name="connsiteY216" fmla="*/ 515185 h 1930822"/>
                  <a:gd name="connsiteX217" fmla="*/ 320021 w 1226332"/>
                  <a:gd name="connsiteY217" fmla="*/ 498842 h 1930822"/>
                  <a:gd name="connsiteX218" fmla="*/ 316481 w 1226332"/>
                  <a:gd name="connsiteY218" fmla="*/ 494087 h 1930822"/>
                  <a:gd name="connsiteX219" fmla="*/ 336310 w 1226332"/>
                  <a:gd name="connsiteY219" fmla="*/ 503349 h 1930822"/>
                  <a:gd name="connsiteX220" fmla="*/ 391953 w 1226332"/>
                  <a:gd name="connsiteY220" fmla="*/ 528453 h 1930822"/>
                  <a:gd name="connsiteX221" fmla="*/ 466515 w 1226332"/>
                  <a:gd name="connsiteY221" fmla="*/ 569040 h 1930822"/>
                  <a:gd name="connsiteX222" fmla="*/ 509714 w 1226332"/>
                  <a:gd name="connsiteY222" fmla="*/ 592321 h 1930822"/>
                  <a:gd name="connsiteX223" fmla="*/ 552305 w 1226332"/>
                  <a:gd name="connsiteY223" fmla="*/ 619749 h 1930822"/>
                  <a:gd name="connsiteX224" fmla="*/ 569613 w 1226332"/>
                  <a:gd name="connsiteY224" fmla="*/ 588387 h 1930822"/>
                  <a:gd name="connsiteX225" fmla="*/ 575889 w 1226332"/>
                  <a:gd name="connsiteY225" fmla="*/ 574476 h 1930822"/>
                  <a:gd name="connsiteX226" fmla="*/ 582469 w 1226332"/>
                  <a:gd name="connsiteY226" fmla="*/ 558491 h 1930822"/>
                  <a:gd name="connsiteX227" fmla="*/ 586725 w 1226332"/>
                  <a:gd name="connsiteY227" fmla="*/ 529454 h 1930822"/>
                  <a:gd name="connsiteX228" fmla="*/ 590676 w 1226332"/>
                  <a:gd name="connsiteY228" fmla="*/ 502491 h 1930822"/>
                  <a:gd name="connsiteX229" fmla="*/ 594734 w 1226332"/>
                  <a:gd name="connsiteY229" fmla="*/ 445881 h 1930822"/>
                  <a:gd name="connsiteX230" fmla="*/ 594645 w 1226332"/>
                  <a:gd name="connsiteY230" fmla="*/ 388664 h 1930822"/>
                  <a:gd name="connsiteX231" fmla="*/ 591570 w 1226332"/>
                  <a:gd name="connsiteY231" fmla="*/ 337366 h 1930822"/>
                  <a:gd name="connsiteX232" fmla="*/ 587278 w 1226332"/>
                  <a:gd name="connsiteY232" fmla="*/ 294363 h 1930822"/>
                  <a:gd name="connsiteX233" fmla="*/ 584149 w 1226332"/>
                  <a:gd name="connsiteY233" fmla="*/ 257888 h 1930822"/>
                  <a:gd name="connsiteX234" fmla="*/ 570703 w 1226332"/>
                  <a:gd name="connsiteY234" fmla="*/ 0 h 1930822"/>
                  <a:gd name="connsiteX235" fmla="*/ 570345 w 1226332"/>
                  <a:gd name="connsiteY235" fmla="*/ 16897 h 1930822"/>
                  <a:gd name="connsiteX236" fmla="*/ 572366 w 1226332"/>
                  <a:gd name="connsiteY236" fmla="*/ 32023 h 1930822"/>
                  <a:gd name="connsiteX237" fmla="*/ 573528 w 1226332"/>
                  <a:gd name="connsiteY237" fmla="*/ 38550 h 1930822"/>
                  <a:gd name="connsiteX238" fmla="*/ 576765 w 1226332"/>
                  <a:gd name="connsiteY238" fmla="*/ 45380 h 1930822"/>
                  <a:gd name="connsiteX239" fmla="*/ 588548 w 1226332"/>
                  <a:gd name="connsiteY239" fmla="*/ 66175 h 1930822"/>
                  <a:gd name="connsiteX240" fmla="*/ 593250 w 1226332"/>
                  <a:gd name="connsiteY240" fmla="*/ 77458 h 1930822"/>
                  <a:gd name="connsiteX241" fmla="*/ 595879 w 1226332"/>
                  <a:gd name="connsiteY241" fmla="*/ 88436 h 1930822"/>
                  <a:gd name="connsiteX242" fmla="*/ 596433 w 1226332"/>
                  <a:gd name="connsiteY242" fmla="*/ 99110 h 1930822"/>
                  <a:gd name="connsiteX243" fmla="*/ 594913 w 1226332"/>
                  <a:gd name="connsiteY243" fmla="*/ 109481 h 1930822"/>
                  <a:gd name="connsiteX244" fmla="*/ 591015 w 1226332"/>
                  <a:gd name="connsiteY244" fmla="*/ 121622 h 1930822"/>
                  <a:gd name="connsiteX245" fmla="*/ 585043 w 1226332"/>
                  <a:gd name="connsiteY245" fmla="*/ 133459 h 1930822"/>
                  <a:gd name="connsiteX246" fmla="*/ 578160 w 1226332"/>
                  <a:gd name="connsiteY246" fmla="*/ 151517 h 1930822"/>
                  <a:gd name="connsiteX247" fmla="*/ 573349 w 1226332"/>
                  <a:gd name="connsiteY247" fmla="*/ 169881 h 1930822"/>
                  <a:gd name="connsiteX248" fmla="*/ 570613 w 1226332"/>
                  <a:gd name="connsiteY248" fmla="*/ 188548 h 1930822"/>
                  <a:gd name="connsiteX249" fmla="*/ 570256 w 1226332"/>
                  <a:gd name="connsiteY249" fmla="*/ 205444 h 1930822"/>
                  <a:gd name="connsiteX250" fmla="*/ 570149 w 1226332"/>
                  <a:gd name="connsiteY250" fmla="*/ 235090 h 1930822"/>
                  <a:gd name="connsiteX251" fmla="*/ 572778 w 1226332"/>
                  <a:gd name="connsiteY251" fmla="*/ 246068 h 1930822"/>
                  <a:gd name="connsiteX252" fmla="*/ 563014 w 1226332"/>
                  <a:gd name="connsiteY252" fmla="*/ 240401 h 1930822"/>
                  <a:gd name="connsiteX253" fmla="*/ 542023 w 1226332"/>
                  <a:gd name="connsiteY253" fmla="*/ 224612 h 1930822"/>
                  <a:gd name="connsiteX254" fmla="*/ 530795 w 1226332"/>
                  <a:gd name="connsiteY254" fmla="*/ 214492 h 1930822"/>
                  <a:gd name="connsiteX255" fmla="*/ 519869 w 1226332"/>
                  <a:gd name="connsiteY255" fmla="*/ 202298 h 1930822"/>
                  <a:gd name="connsiteX256" fmla="*/ 513397 w 1226332"/>
                  <a:gd name="connsiteY256" fmla="*/ 188637 h 1930822"/>
                  <a:gd name="connsiteX257" fmla="*/ 512235 w 1226332"/>
                  <a:gd name="connsiteY257" fmla="*/ 182110 h 1930822"/>
                  <a:gd name="connsiteX258" fmla="*/ 511376 w 1226332"/>
                  <a:gd name="connsiteY258" fmla="*/ 173510 h 1930822"/>
                  <a:gd name="connsiteX259" fmla="*/ 510822 w 1226332"/>
                  <a:gd name="connsiteY259" fmla="*/ 162836 h 1930822"/>
                  <a:gd name="connsiteX260" fmla="*/ 512038 w 1226332"/>
                  <a:gd name="connsiteY260" fmla="*/ 154539 h 1930822"/>
                  <a:gd name="connsiteX261" fmla="*/ 518314 w 1226332"/>
                  <a:gd name="connsiteY261" fmla="*/ 140629 h 1930822"/>
                  <a:gd name="connsiteX262" fmla="*/ 526360 w 1226332"/>
                  <a:gd name="connsiteY262" fmla="*/ 129095 h 1930822"/>
                  <a:gd name="connsiteX263" fmla="*/ 534102 w 1226332"/>
                  <a:gd name="connsiteY263" fmla="*/ 119637 h 1930822"/>
                  <a:gd name="connsiteX264" fmla="*/ 543614 w 1226332"/>
                  <a:gd name="connsiteY264" fmla="*/ 112556 h 1930822"/>
                  <a:gd name="connsiteX265" fmla="*/ 549282 w 1226332"/>
                  <a:gd name="connsiteY265" fmla="*/ 102794 h 1930822"/>
                  <a:gd name="connsiteX266" fmla="*/ 552876 w 1226332"/>
                  <a:gd name="connsiteY266" fmla="*/ 92727 h 1930822"/>
                  <a:gd name="connsiteX267" fmla="*/ 551410 w 1226332"/>
                  <a:gd name="connsiteY267" fmla="*/ 88275 h 1930822"/>
                  <a:gd name="connsiteX268" fmla="*/ 550552 w 1226332"/>
                  <a:gd name="connsiteY268" fmla="*/ 79675 h 1930822"/>
                  <a:gd name="connsiteX269" fmla="*/ 548227 w 1226332"/>
                  <a:gd name="connsiteY269" fmla="*/ 66622 h 1930822"/>
                  <a:gd name="connsiteX270" fmla="*/ 548281 w 1226332"/>
                  <a:gd name="connsiteY270" fmla="*/ 51799 h 1930822"/>
                  <a:gd name="connsiteX271" fmla="*/ 550409 w 1226332"/>
                  <a:gd name="connsiteY271" fmla="*/ 37280 h 1930822"/>
                  <a:gd name="connsiteX272" fmla="*/ 556380 w 1226332"/>
                  <a:gd name="connsiteY272" fmla="*/ 25444 h 1930822"/>
                  <a:gd name="connsiteX273" fmla="*/ 565339 w 1226332"/>
                  <a:gd name="connsiteY273" fmla="*/ 7688 h 19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</a:cxnLst>
                <a:rect l="l" t="t" r="r" b="b"/>
                <a:pathLst>
                  <a:path w="1226332" h="1930822">
                    <a:moveTo>
                      <a:pt x="625133" y="975764"/>
                    </a:moveTo>
                    <a:lnTo>
                      <a:pt x="617480" y="1042440"/>
                    </a:lnTo>
                    <a:lnTo>
                      <a:pt x="609880" y="1094293"/>
                    </a:lnTo>
                    <a:lnTo>
                      <a:pt x="604159" y="1118878"/>
                    </a:lnTo>
                    <a:lnTo>
                      <a:pt x="599652" y="1135167"/>
                    </a:lnTo>
                    <a:lnTo>
                      <a:pt x="590391" y="1154997"/>
                    </a:lnTo>
                    <a:lnTo>
                      <a:pt x="564947" y="1140674"/>
                    </a:lnTo>
                    <a:lnTo>
                      <a:pt x="543348" y="1129034"/>
                    </a:lnTo>
                    <a:lnTo>
                      <a:pt x="525288" y="1122150"/>
                    </a:lnTo>
                    <a:lnTo>
                      <a:pt x="528829" y="1126906"/>
                    </a:lnTo>
                    <a:lnTo>
                      <a:pt x="531762" y="1135810"/>
                    </a:lnTo>
                    <a:lnTo>
                      <a:pt x="531708" y="1150633"/>
                    </a:lnTo>
                    <a:lnTo>
                      <a:pt x="532816" y="1171983"/>
                    </a:lnTo>
                    <a:lnTo>
                      <a:pt x="530635" y="1201324"/>
                    </a:lnTo>
                    <a:lnTo>
                      <a:pt x="525164" y="1238659"/>
                    </a:lnTo>
                    <a:lnTo>
                      <a:pt x="513720" y="1287829"/>
                    </a:lnTo>
                    <a:lnTo>
                      <a:pt x="511896" y="1300274"/>
                    </a:lnTo>
                    <a:lnTo>
                      <a:pt x="511288" y="1304422"/>
                    </a:lnTo>
                    <a:lnTo>
                      <a:pt x="509464" y="1316867"/>
                    </a:lnTo>
                    <a:lnTo>
                      <a:pt x="511485" y="1331994"/>
                    </a:lnTo>
                    <a:lnTo>
                      <a:pt x="515579" y="1347423"/>
                    </a:lnTo>
                    <a:lnTo>
                      <a:pt x="521749" y="1363158"/>
                    </a:lnTo>
                    <a:lnTo>
                      <a:pt x="530295" y="1377123"/>
                    </a:lnTo>
                    <a:lnTo>
                      <a:pt x="540917" y="1391392"/>
                    </a:lnTo>
                    <a:lnTo>
                      <a:pt x="554220" y="1401816"/>
                    </a:lnTo>
                    <a:lnTo>
                      <a:pt x="567826" y="1410166"/>
                    </a:lnTo>
                    <a:lnTo>
                      <a:pt x="583812" y="1416746"/>
                    </a:lnTo>
                    <a:lnTo>
                      <a:pt x="602174" y="1421555"/>
                    </a:lnTo>
                    <a:lnTo>
                      <a:pt x="621146" y="1422217"/>
                    </a:lnTo>
                    <a:lnTo>
                      <a:pt x="640420" y="1420805"/>
                    </a:lnTo>
                    <a:lnTo>
                      <a:pt x="660608" y="1413170"/>
                    </a:lnTo>
                    <a:lnTo>
                      <a:pt x="676647" y="1404927"/>
                    </a:lnTo>
                    <a:lnTo>
                      <a:pt x="691218" y="1392232"/>
                    </a:lnTo>
                    <a:lnTo>
                      <a:pt x="703717" y="1379233"/>
                    </a:lnTo>
                    <a:lnTo>
                      <a:pt x="712675" y="1361478"/>
                    </a:lnTo>
                    <a:lnTo>
                      <a:pt x="719559" y="1343419"/>
                    </a:lnTo>
                    <a:lnTo>
                      <a:pt x="724064" y="1327130"/>
                    </a:lnTo>
                    <a:lnTo>
                      <a:pt x="723206" y="1318529"/>
                    </a:lnTo>
                    <a:lnTo>
                      <a:pt x="722348" y="1309929"/>
                    </a:lnTo>
                    <a:lnTo>
                      <a:pt x="717396" y="1285898"/>
                    </a:lnTo>
                    <a:lnTo>
                      <a:pt x="710368" y="1261563"/>
                    </a:lnTo>
                    <a:lnTo>
                      <a:pt x="702787" y="1226554"/>
                    </a:lnTo>
                    <a:lnTo>
                      <a:pt x="698747" y="1196300"/>
                    </a:lnTo>
                    <a:lnTo>
                      <a:pt x="698245" y="1170803"/>
                    </a:lnTo>
                    <a:lnTo>
                      <a:pt x="698907" y="1151831"/>
                    </a:lnTo>
                    <a:lnTo>
                      <a:pt x="701339" y="1135238"/>
                    </a:lnTo>
                    <a:lnTo>
                      <a:pt x="702859" y="1124868"/>
                    </a:lnTo>
                    <a:lnTo>
                      <a:pt x="706148" y="1116876"/>
                    </a:lnTo>
                    <a:lnTo>
                      <a:pt x="666328" y="1142820"/>
                    </a:lnTo>
                    <a:lnTo>
                      <a:pt x="664361" y="1112870"/>
                    </a:lnTo>
                    <a:lnTo>
                      <a:pt x="658247" y="1082313"/>
                    </a:lnTo>
                    <a:lnTo>
                      <a:pt x="651828" y="1053830"/>
                    </a:lnTo>
                    <a:lnTo>
                      <a:pt x="644800" y="1029495"/>
                    </a:lnTo>
                    <a:lnTo>
                      <a:pt x="631605" y="989425"/>
                    </a:lnTo>
                    <a:close/>
                    <a:moveTo>
                      <a:pt x="1091146" y="366528"/>
                    </a:moveTo>
                    <a:lnTo>
                      <a:pt x="1090234" y="372750"/>
                    </a:lnTo>
                    <a:lnTo>
                      <a:pt x="1085425" y="391113"/>
                    </a:lnTo>
                    <a:lnTo>
                      <a:pt x="1081831" y="401180"/>
                    </a:lnTo>
                    <a:lnTo>
                      <a:pt x="1076163" y="410943"/>
                    </a:lnTo>
                    <a:lnTo>
                      <a:pt x="1066347" y="420097"/>
                    </a:lnTo>
                    <a:lnTo>
                      <a:pt x="1056530" y="429252"/>
                    </a:lnTo>
                    <a:lnTo>
                      <a:pt x="1047322" y="434258"/>
                    </a:lnTo>
                    <a:lnTo>
                      <a:pt x="1044032" y="442251"/>
                    </a:lnTo>
                    <a:lnTo>
                      <a:pt x="1042816" y="450548"/>
                    </a:lnTo>
                    <a:lnTo>
                      <a:pt x="1043371" y="461222"/>
                    </a:lnTo>
                    <a:lnTo>
                      <a:pt x="1043925" y="471896"/>
                    </a:lnTo>
                    <a:lnTo>
                      <a:pt x="1042405" y="482267"/>
                    </a:lnTo>
                    <a:lnTo>
                      <a:pt x="1038507" y="494408"/>
                    </a:lnTo>
                    <a:lnTo>
                      <a:pt x="1028387" y="505637"/>
                    </a:lnTo>
                    <a:lnTo>
                      <a:pt x="1018875" y="512717"/>
                    </a:lnTo>
                    <a:lnTo>
                      <a:pt x="1005822" y="515041"/>
                    </a:lnTo>
                    <a:lnTo>
                      <a:pt x="992770" y="517366"/>
                    </a:lnTo>
                    <a:lnTo>
                      <a:pt x="980021" y="517616"/>
                    </a:lnTo>
                    <a:lnTo>
                      <a:pt x="959279" y="514576"/>
                    </a:lnTo>
                    <a:lnTo>
                      <a:pt x="951287" y="511287"/>
                    </a:lnTo>
                    <a:lnTo>
                      <a:pt x="958421" y="505976"/>
                    </a:lnTo>
                    <a:lnTo>
                      <a:pt x="973298" y="491207"/>
                    </a:lnTo>
                    <a:lnTo>
                      <a:pt x="983418" y="479978"/>
                    </a:lnTo>
                    <a:lnTo>
                      <a:pt x="991769" y="466371"/>
                    </a:lnTo>
                    <a:lnTo>
                      <a:pt x="997740" y="454535"/>
                    </a:lnTo>
                    <a:lnTo>
                      <a:pt x="1004016" y="440624"/>
                    </a:lnTo>
                    <a:lnTo>
                      <a:pt x="1007914" y="428483"/>
                    </a:lnTo>
                    <a:lnTo>
                      <a:pt x="1011204" y="420490"/>
                    </a:lnTo>
                    <a:lnTo>
                      <a:pt x="1016568" y="412802"/>
                    </a:lnTo>
                    <a:lnTo>
                      <a:pt x="1024006" y="405417"/>
                    </a:lnTo>
                    <a:lnTo>
                      <a:pt x="1030836" y="402182"/>
                    </a:lnTo>
                    <a:lnTo>
                      <a:pt x="1040045" y="397175"/>
                    </a:lnTo>
                    <a:lnTo>
                      <a:pt x="1059928" y="391614"/>
                    </a:lnTo>
                    <a:lnTo>
                      <a:pt x="1066758" y="388377"/>
                    </a:lnTo>
                    <a:lnTo>
                      <a:pt x="1071514" y="384838"/>
                    </a:lnTo>
                    <a:lnTo>
                      <a:pt x="1083100" y="378061"/>
                    </a:lnTo>
                    <a:close/>
                    <a:moveTo>
                      <a:pt x="161208" y="351009"/>
                    </a:moveTo>
                    <a:lnTo>
                      <a:pt x="170059" y="362899"/>
                    </a:lnTo>
                    <a:lnTo>
                      <a:pt x="179213" y="372715"/>
                    </a:lnTo>
                    <a:lnTo>
                      <a:pt x="185132" y="375702"/>
                    </a:lnTo>
                    <a:lnTo>
                      <a:pt x="193124" y="378991"/>
                    </a:lnTo>
                    <a:lnTo>
                      <a:pt x="211184" y="385875"/>
                    </a:lnTo>
                    <a:lnTo>
                      <a:pt x="220946" y="391543"/>
                    </a:lnTo>
                    <a:lnTo>
                      <a:pt x="228634" y="396908"/>
                    </a:lnTo>
                    <a:lnTo>
                      <a:pt x="233945" y="404041"/>
                    </a:lnTo>
                    <a:lnTo>
                      <a:pt x="239256" y="411176"/>
                    </a:lnTo>
                    <a:lnTo>
                      <a:pt x="244262" y="420384"/>
                    </a:lnTo>
                    <a:lnTo>
                      <a:pt x="246890" y="431363"/>
                    </a:lnTo>
                    <a:lnTo>
                      <a:pt x="250985" y="446794"/>
                    </a:lnTo>
                    <a:lnTo>
                      <a:pt x="259533" y="460758"/>
                    </a:lnTo>
                    <a:lnTo>
                      <a:pt x="268383" y="472648"/>
                    </a:lnTo>
                    <a:lnTo>
                      <a:pt x="275159" y="484235"/>
                    </a:lnTo>
                    <a:lnTo>
                      <a:pt x="291698" y="501490"/>
                    </a:lnTo>
                    <a:lnTo>
                      <a:pt x="299084" y="508928"/>
                    </a:lnTo>
                    <a:lnTo>
                      <a:pt x="288409" y="509482"/>
                    </a:lnTo>
                    <a:lnTo>
                      <a:pt x="266755" y="512665"/>
                    </a:lnTo>
                    <a:lnTo>
                      <a:pt x="254311" y="510841"/>
                    </a:lnTo>
                    <a:lnTo>
                      <a:pt x="241866" y="509017"/>
                    </a:lnTo>
                    <a:lnTo>
                      <a:pt x="229725" y="505119"/>
                    </a:lnTo>
                    <a:lnTo>
                      <a:pt x="220267" y="497377"/>
                    </a:lnTo>
                    <a:lnTo>
                      <a:pt x="211416" y="485486"/>
                    </a:lnTo>
                    <a:lnTo>
                      <a:pt x="206714" y="474204"/>
                    </a:lnTo>
                    <a:lnTo>
                      <a:pt x="204389" y="461151"/>
                    </a:lnTo>
                    <a:lnTo>
                      <a:pt x="205909" y="450781"/>
                    </a:lnTo>
                    <a:lnTo>
                      <a:pt x="207124" y="442485"/>
                    </a:lnTo>
                    <a:lnTo>
                      <a:pt x="206570" y="431810"/>
                    </a:lnTo>
                    <a:lnTo>
                      <a:pt x="203334" y="424980"/>
                    </a:lnTo>
                    <a:lnTo>
                      <a:pt x="193875" y="417238"/>
                    </a:lnTo>
                    <a:lnTo>
                      <a:pt x="184417" y="409495"/>
                    </a:lnTo>
                    <a:lnTo>
                      <a:pt x="175261" y="399679"/>
                    </a:lnTo>
                    <a:lnTo>
                      <a:pt x="170560" y="388397"/>
                    </a:lnTo>
                    <a:lnTo>
                      <a:pt x="165857" y="377114"/>
                    </a:lnTo>
                    <a:lnTo>
                      <a:pt x="162066" y="359609"/>
                    </a:lnTo>
                    <a:close/>
                    <a:moveTo>
                      <a:pt x="578034" y="227330"/>
                    </a:moveTo>
                    <a:lnTo>
                      <a:pt x="602513" y="262698"/>
                    </a:lnTo>
                    <a:lnTo>
                      <a:pt x="663252" y="354226"/>
                    </a:lnTo>
                    <a:lnTo>
                      <a:pt x="699513" y="410389"/>
                    </a:lnTo>
                    <a:lnTo>
                      <a:pt x="737545" y="468929"/>
                    </a:lnTo>
                    <a:lnTo>
                      <a:pt x="771428" y="526860"/>
                    </a:lnTo>
                    <a:lnTo>
                      <a:pt x="799393" y="581807"/>
                    </a:lnTo>
                    <a:lnTo>
                      <a:pt x="886470" y="522534"/>
                    </a:lnTo>
                    <a:lnTo>
                      <a:pt x="928668" y="494820"/>
                    </a:lnTo>
                    <a:lnTo>
                      <a:pt x="925682" y="500738"/>
                    </a:lnTo>
                    <a:lnTo>
                      <a:pt x="918190" y="522945"/>
                    </a:lnTo>
                    <a:lnTo>
                      <a:pt x="908874" y="557597"/>
                    </a:lnTo>
                    <a:lnTo>
                      <a:pt x="905531" y="580413"/>
                    </a:lnTo>
                    <a:lnTo>
                      <a:pt x="901579" y="607376"/>
                    </a:lnTo>
                    <a:lnTo>
                      <a:pt x="899094" y="638791"/>
                    </a:lnTo>
                    <a:lnTo>
                      <a:pt x="898379" y="672586"/>
                    </a:lnTo>
                    <a:lnTo>
                      <a:pt x="899129" y="710831"/>
                    </a:lnTo>
                    <a:lnTo>
                      <a:pt x="903421" y="753834"/>
                    </a:lnTo>
                    <a:lnTo>
                      <a:pt x="907408" y="798910"/>
                    </a:lnTo>
                    <a:lnTo>
                      <a:pt x="917010" y="849046"/>
                    </a:lnTo>
                    <a:lnTo>
                      <a:pt x="928078" y="903634"/>
                    </a:lnTo>
                    <a:lnTo>
                      <a:pt x="942991" y="960906"/>
                    </a:lnTo>
                    <a:lnTo>
                      <a:pt x="955882" y="1003050"/>
                    </a:lnTo>
                    <a:lnTo>
                      <a:pt x="964625" y="1044585"/>
                    </a:lnTo>
                    <a:lnTo>
                      <a:pt x="973977" y="1081973"/>
                    </a:lnTo>
                    <a:lnTo>
                      <a:pt x="979484" y="1116679"/>
                    </a:lnTo>
                    <a:lnTo>
                      <a:pt x="983525" y="1146932"/>
                    </a:lnTo>
                    <a:lnTo>
                      <a:pt x="983722" y="1174503"/>
                    </a:lnTo>
                    <a:lnTo>
                      <a:pt x="979770" y="1201466"/>
                    </a:lnTo>
                    <a:lnTo>
                      <a:pt x="971670" y="1227822"/>
                    </a:lnTo>
                    <a:lnTo>
                      <a:pt x="962963" y="1258326"/>
                    </a:lnTo>
                    <a:lnTo>
                      <a:pt x="950107" y="1288222"/>
                    </a:lnTo>
                    <a:lnTo>
                      <a:pt x="935480" y="1315740"/>
                    </a:lnTo>
                    <a:lnTo>
                      <a:pt x="919085" y="1340879"/>
                    </a:lnTo>
                    <a:lnTo>
                      <a:pt x="898541" y="1365412"/>
                    </a:lnTo>
                    <a:lnTo>
                      <a:pt x="878299" y="1387869"/>
                    </a:lnTo>
                    <a:lnTo>
                      <a:pt x="854215" y="1407645"/>
                    </a:lnTo>
                    <a:lnTo>
                      <a:pt x="830434" y="1425347"/>
                    </a:lnTo>
                    <a:lnTo>
                      <a:pt x="802809" y="1440366"/>
                    </a:lnTo>
                    <a:lnTo>
                      <a:pt x="793597" y="1445375"/>
                    </a:lnTo>
                    <a:lnTo>
                      <a:pt x="1226332" y="1527881"/>
                    </a:lnTo>
                    <a:lnTo>
                      <a:pt x="1186609" y="1676133"/>
                    </a:lnTo>
                    <a:lnTo>
                      <a:pt x="857861" y="1561617"/>
                    </a:lnTo>
                    <a:lnTo>
                      <a:pt x="1100636" y="1771135"/>
                    </a:lnTo>
                    <a:lnTo>
                      <a:pt x="992109" y="1879662"/>
                    </a:lnTo>
                    <a:lnTo>
                      <a:pt x="671526" y="1508193"/>
                    </a:lnTo>
                    <a:lnTo>
                      <a:pt x="711336" y="1930822"/>
                    </a:lnTo>
                    <a:lnTo>
                      <a:pt x="534894" y="1930822"/>
                    </a:lnTo>
                    <a:lnTo>
                      <a:pt x="577699" y="1476420"/>
                    </a:lnTo>
                    <a:lnTo>
                      <a:pt x="560781" y="1472694"/>
                    </a:lnTo>
                    <a:lnTo>
                      <a:pt x="559301" y="1472360"/>
                    </a:lnTo>
                    <a:lnTo>
                      <a:pt x="570481" y="1483538"/>
                    </a:lnTo>
                    <a:lnTo>
                      <a:pt x="228619" y="1879663"/>
                    </a:lnTo>
                    <a:lnTo>
                      <a:pt x="120091" y="1771136"/>
                    </a:lnTo>
                    <a:lnTo>
                      <a:pt x="359072" y="1564892"/>
                    </a:lnTo>
                    <a:lnTo>
                      <a:pt x="39725" y="1676133"/>
                    </a:lnTo>
                    <a:lnTo>
                      <a:pt x="0" y="1527883"/>
                    </a:lnTo>
                    <a:lnTo>
                      <a:pt x="471274" y="1438028"/>
                    </a:lnTo>
                    <a:lnTo>
                      <a:pt x="456878" y="1429924"/>
                    </a:lnTo>
                    <a:lnTo>
                      <a:pt x="435583" y="1416210"/>
                    </a:lnTo>
                    <a:lnTo>
                      <a:pt x="412820" y="1398043"/>
                    </a:lnTo>
                    <a:lnTo>
                      <a:pt x="394208" y="1380485"/>
                    </a:lnTo>
                    <a:lnTo>
                      <a:pt x="375898" y="1360852"/>
                    </a:lnTo>
                    <a:lnTo>
                      <a:pt x="357892" y="1339145"/>
                    </a:lnTo>
                    <a:lnTo>
                      <a:pt x="344339" y="1315973"/>
                    </a:lnTo>
                    <a:lnTo>
                      <a:pt x="330786" y="1292800"/>
                    </a:lnTo>
                    <a:lnTo>
                      <a:pt x="319611" y="1267857"/>
                    </a:lnTo>
                    <a:lnTo>
                      <a:pt x="310813" y="1241144"/>
                    </a:lnTo>
                    <a:lnTo>
                      <a:pt x="304090" y="1214735"/>
                    </a:lnTo>
                    <a:lnTo>
                      <a:pt x="297368" y="1188325"/>
                    </a:lnTo>
                    <a:lnTo>
                      <a:pt x="294185" y="1166672"/>
                    </a:lnTo>
                    <a:lnTo>
                      <a:pt x="291002" y="1145019"/>
                    </a:lnTo>
                    <a:lnTo>
                      <a:pt x="292272" y="1121900"/>
                    </a:lnTo>
                    <a:lnTo>
                      <a:pt x="297689" y="1099388"/>
                    </a:lnTo>
                    <a:lnTo>
                      <a:pt x="299209" y="1089018"/>
                    </a:lnTo>
                    <a:lnTo>
                      <a:pt x="301945" y="1070351"/>
                    </a:lnTo>
                    <a:lnTo>
                      <a:pt x="309133" y="1050218"/>
                    </a:lnTo>
                    <a:lnTo>
                      <a:pt x="327817" y="966091"/>
                    </a:lnTo>
                    <a:lnTo>
                      <a:pt x="341138" y="889653"/>
                    </a:lnTo>
                    <a:lnTo>
                      <a:pt x="350865" y="823281"/>
                    </a:lnTo>
                    <a:lnTo>
                      <a:pt x="357605" y="762827"/>
                    </a:lnTo>
                    <a:lnTo>
                      <a:pt x="358679" y="712137"/>
                    </a:lnTo>
                    <a:lnTo>
                      <a:pt x="359144" y="665595"/>
                    </a:lnTo>
                    <a:lnTo>
                      <a:pt x="358392" y="627349"/>
                    </a:lnTo>
                    <a:lnTo>
                      <a:pt x="354655" y="595021"/>
                    </a:lnTo>
                    <a:lnTo>
                      <a:pt x="348236" y="566538"/>
                    </a:lnTo>
                    <a:lnTo>
                      <a:pt x="342979" y="544581"/>
                    </a:lnTo>
                    <a:lnTo>
                      <a:pt x="337114" y="526771"/>
                    </a:lnTo>
                    <a:lnTo>
                      <a:pt x="330338" y="515185"/>
                    </a:lnTo>
                    <a:lnTo>
                      <a:pt x="320021" y="498842"/>
                    </a:lnTo>
                    <a:lnTo>
                      <a:pt x="316481" y="494087"/>
                    </a:lnTo>
                    <a:lnTo>
                      <a:pt x="336310" y="503349"/>
                    </a:lnTo>
                    <a:lnTo>
                      <a:pt x="391953" y="528453"/>
                    </a:lnTo>
                    <a:lnTo>
                      <a:pt x="466515" y="569040"/>
                    </a:lnTo>
                    <a:lnTo>
                      <a:pt x="509714" y="592321"/>
                    </a:lnTo>
                    <a:lnTo>
                      <a:pt x="552305" y="619749"/>
                    </a:lnTo>
                    <a:lnTo>
                      <a:pt x="569613" y="588387"/>
                    </a:lnTo>
                    <a:lnTo>
                      <a:pt x="575889" y="574476"/>
                    </a:lnTo>
                    <a:lnTo>
                      <a:pt x="582469" y="558491"/>
                    </a:lnTo>
                    <a:lnTo>
                      <a:pt x="586725" y="529454"/>
                    </a:lnTo>
                    <a:lnTo>
                      <a:pt x="590676" y="502491"/>
                    </a:lnTo>
                    <a:lnTo>
                      <a:pt x="594734" y="445881"/>
                    </a:lnTo>
                    <a:lnTo>
                      <a:pt x="594645" y="388664"/>
                    </a:lnTo>
                    <a:lnTo>
                      <a:pt x="591570" y="337366"/>
                    </a:lnTo>
                    <a:lnTo>
                      <a:pt x="587278" y="294363"/>
                    </a:lnTo>
                    <a:lnTo>
                      <a:pt x="584149" y="257888"/>
                    </a:lnTo>
                    <a:close/>
                    <a:moveTo>
                      <a:pt x="570703" y="0"/>
                    </a:moveTo>
                    <a:lnTo>
                      <a:pt x="570345" y="16897"/>
                    </a:lnTo>
                    <a:lnTo>
                      <a:pt x="572366" y="32023"/>
                    </a:lnTo>
                    <a:lnTo>
                      <a:pt x="573528" y="38550"/>
                    </a:lnTo>
                    <a:lnTo>
                      <a:pt x="576765" y="45380"/>
                    </a:lnTo>
                    <a:lnTo>
                      <a:pt x="588548" y="66175"/>
                    </a:lnTo>
                    <a:lnTo>
                      <a:pt x="593250" y="77458"/>
                    </a:lnTo>
                    <a:lnTo>
                      <a:pt x="595879" y="88436"/>
                    </a:lnTo>
                    <a:lnTo>
                      <a:pt x="596433" y="99110"/>
                    </a:lnTo>
                    <a:lnTo>
                      <a:pt x="594913" y="109481"/>
                    </a:lnTo>
                    <a:lnTo>
                      <a:pt x="591015" y="121622"/>
                    </a:lnTo>
                    <a:lnTo>
                      <a:pt x="585043" y="133459"/>
                    </a:lnTo>
                    <a:lnTo>
                      <a:pt x="578160" y="151517"/>
                    </a:lnTo>
                    <a:lnTo>
                      <a:pt x="573349" y="169881"/>
                    </a:lnTo>
                    <a:lnTo>
                      <a:pt x="570613" y="188548"/>
                    </a:lnTo>
                    <a:lnTo>
                      <a:pt x="570256" y="205444"/>
                    </a:lnTo>
                    <a:lnTo>
                      <a:pt x="570149" y="235090"/>
                    </a:lnTo>
                    <a:lnTo>
                      <a:pt x="572778" y="246068"/>
                    </a:lnTo>
                    <a:lnTo>
                      <a:pt x="563014" y="240401"/>
                    </a:lnTo>
                    <a:lnTo>
                      <a:pt x="542023" y="224612"/>
                    </a:lnTo>
                    <a:lnTo>
                      <a:pt x="530795" y="214492"/>
                    </a:lnTo>
                    <a:lnTo>
                      <a:pt x="519869" y="202298"/>
                    </a:lnTo>
                    <a:lnTo>
                      <a:pt x="513397" y="188637"/>
                    </a:lnTo>
                    <a:lnTo>
                      <a:pt x="512235" y="182110"/>
                    </a:lnTo>
                    <a:lnTo>
                      <a:pt x="511376" y="173510"/>
                    </a:lnTo>
                    <a:lnTo>
                      <a:pt x="510822" y="162836"/>
                    </a:lnTo>
                    <a:lnTo>
                      <a:pt x="512038" y="154539"/>
                    </a:lnTo>
                    <a:lnTo>
                      <a:pt x="518314" y="140629"/>
                    </a:lnTo>
                    <a:lnTo>
                      <a:pt x="526360" y="129095"/>
                    </a:lnTo>
                    <a:lnTo>
                      <a:pt x="534102" y="119637"/>
                    </a:lnTo>
                    <a:lnTo>
                      <a:pt x="543614" y="112556"/>
                    </a:lnTo>
                    <a:lnTo>
                      <a:pt x="549282" y="102794"/>
                    </a:lnTo>
                    <a:lnTo>
                      <a:pt x="552876" y="92727"/>
                    </a:lnTo>
                    <a:lnTo>
                      <a:pt x="551410" y="88275"/>
                    </a:lnTo>
                    <a:lnTo>
                      <a:pt x="550552" y="79675"/>
                    </a:lnTo>
                    <a:lnTo>
                      <a:pt x="548227" y="66622"/>
                    </a:lnTo>
                    <a:lnTo>
                      <a:pt x="548281" y="51799"/>
                    </a:lnTo>
                    <a:lnTo>
                      <a:pt x="550409" y="37280"/>
                    </a:lnTo>
                    <a:lnTo>
                      <a:pt x="556380" y="25444"/>
                    </a:lnTo>
                    <a:lnTo>
                      <a:pt x="565339" y="768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 109"/>
              <p:cNvSpPr/>
              <p:nvPr/>
            </p:nvSpPr>
            <p:spPr bwMode="auto">
              <a:xfrm>
                <a:off x="3129361" y="2313571"/>
                <a:ext cx="925846" cy="1457714"/>
              </a:xfrm>
              <a:custGeom>
                <a:avLst/>
                <a:gdLst>
                  <a:gd name="connsiteX0" fmla="*/ 625133 w 1226332"/>
                  <a:gd name="connsiteY0" fmla="*/ 975764 h 1930822"/>
                  <a:gd name="connsiteX1" fmla="*/ 617480 w 1226332"/>
                  <a:gd name="connsiteY1" fmla="*/ 1042440 h 1930822"/>
                  <a:gd name="connsiteX2" fmla="*/ 609880 w 1226332"/>
                  <a:gd name="connsiteY2" fmla="*/ 1094293 h 1930822"/>
                  <a:gd name="connsiteX3" fmla="*/ 604159 w 1226332"/>
                  <a:gd name="connsiteY3" fmla="*/ 1118878 h 1930822"/>
                  <a:gd name="connsiteX4" fmla="*/ 599652 w 1226332"/>
                  <a:gd name="connsiteY4" fmla="*/ 1135167 h 1930822"/>
                  <a:gd name="connsiteX5" fmla="*/ 590391 w 1226332"/>
                  <a:gd name="connsiteY5" fmla="*/ 1154997 h 1930822"/>
                  <a:gd name="connsiteX6" fmla="*/ 564947 w 1226332"/>
                  <a:gd name="connsiteY6" fmla="*/ 1140674 h 1930822"/>
                  <a:gd name="connsiteX7" fmla="*/ 543348 w 1226332"/>
                  <a:gd name="connsiteY7" fmla="*/ 1129034 h 1930822"/>
                  <a:gd name="connsiteX8" fmla="*/ 525288 w 1226332"/>
                  <a:gd name="connsiteY8" fmla="*/ 1122150 h 1930822"/>
                  <a:gd name="connsiteX9" fmla="*/ 528829 w 1226332"/>
                  <a:gd name="connsiteY9" fmla="*/ 1126906 h 1930822"/>
                  <a:gd name="connsiteX10" fmla="*/ 531762 w 1226332"/>
                  <a:gd name="connsiteY10" fmla="*/ 1135810 h 1930822"/>
                  <a:gd name="connsiteX11" fmla="*/ 531708 w 1226332"/>
                  <a:gd name="connsiteY11" fmla="*/ 1150633 h 1930822"/>
                  <a:gd name="connsiteX12" fmla="*/ 532816 w 1226332"/>
                  <a:gd name="connsiteY12" fmla="*/ 1171983 h 1930822"/>
                  <a:gd name="connsiteX13" fmla="*/ 530635 w 1226332"/>
                  <a:gd name="connsiteY13" fmla="*/ 1201324 h 1930822"/>
                  <a:gd name="connsiteX14" fmla="*/ 525164 w 1226332"/>
                  <a:gd name="connsiteY14" fmla="*/ 1238659 h 1930822"/>
                  <a:gd name="connsiteX15" fmla="*/ 513720 w 1226332"/>
                  <a:gd name="connsiteY15" fmla="*/ 1287829 h 1930822"/>
                  <a:gd name="connsiteX16" fmla="*/ 511896 w 1226332"/>
                  <a:gd name="connsiteY16" fmla="*/ 1300274 h 1930822"/>
                  <a:gd name="connsiteX17" fmla="*/ 511288 w 1226332"/>
                  <a:gd name="connsiteY17" fmla="*/ 1304422 h 1930822"/>
                  <a:gd name="connsiteX18" fmla="*/ 509464 w 1226332"/>
                  <a:gd name="connsiteY18" fmla="*/ 1316867 h 1930822"/>
                  <a:gd name="connsiteX19" fmla="*/ 511485 w 1226332"/>
                  <a:gd name="connsiteY19" fmla="*/ 1331994 h 1930822"/>
                  <a:gd name="connsiteX20" fmla="*/ 515579 w 1226332"/>
                  <a:gd name="connsiteY20" fmla="*/ 1347423 h 1930822"/>
                  <a:gd name="connsiteX21" fmla="*/ 521749 w 1226332"/>
                  <a:gd name="connsiteY21" fmla="*/ 1363158 h 1930822"/>
                  <a:gd name="connsiteX22" fmla="*/ 530295 w 1226332"/>
                  <a:gd name="connsiteY22" fmla="*/ 1377123 h 1930822"/>
                  <a:gd name="connsiteX23" fmla="*/ 540917 w 1226332"/>
                  <a:gd name="connsiteY23" fmla="*/ 1391392 h 1930822"/>
                  <a:gd name="connsiteX24" fmla="*/ 554220 w 1226332"/>
                  <a:gd name="connsiteY24" fmla="*/ 1401816 h 1930822"/>
                  <a:gd name="connsiteX25" fmla="*/ 567826 w 1226332"/>
                  <a:gd name="connsiteY25" fmla="*/ 1410166 h 1930822"/>
                  <a:gd name="connsiteX26" fmla="*/ 583812 w 1226332"/>
                  <a:gd name="connsiteY26" fmla="*/ 1416746 h 1930822"/>
                  <a:gd name="connsiteX27" fmla="*/ 602174 w 1226332"/>
                  <a:gd name="connsiteY27" fmla="*/ 1421555 h 1930822"/>
                  <a:gd name="connsiteX28" fmla="*/ 621146 w 1226332"/>
                  <a:gd name="connsiteY28" fmla="*/ 1422217 h 1930822"/>
                  <a:gd name="connsiteX29" fmla="*/ 640420 w 1226332"/>
                  <a:gd name="connsiteY29" fmla="*/ 1420805 h 1930822"/>
                  <a:gd name="connsiteX30" fmla="*/ 660608 w 1226332"/>
                  <a:gd name="connsiteY30" fmla="*/ 1413170 h 1930822"/>
                  <a:gd name="connsiteX31" fmla="*/ 676647 w 1226332"/>
                  <a:gd name="connsiteY31" fmla="*/ 1404927 h 1930822"/>
                  <a:gd name="connsiteX32" fmla="*/ 691218 w 1226332"/>
                  <a:gd name="connsiteY32" fmla="*/ 1392232 h 1930822"/>
                  <a:gd name="connsiteX33" fmla="*/ 703717 w 1226332"/>
                  <a:gd name="connsiteY33" fmla="*/ 1379233 h 1930822"/>
                  <a:gd name="connsiteX34" fmla="*/ 712675 w 1226332"/>
                  <a:gd name="connsiteY34" fmla="*/ 1361478 h 1930822"/>
                  <a:gd name="connsiteX35" fmla="*/ 719559 w 1226332"/>
                  <a:gd name="connsiteY35" fmla="*/ 1343419 h 1930822"/>
                  <a:gd name="connsiteX36" fmla="*/ 724064 w 1226332"/>
                  <a:gd name="connsiteY36" fmla="*/ 1327130 h 1930822"/>
                  <a:gd name="connsiteX37" fmla="*/ 723206 w 1226332"/>
                  <a:gd name="connsiteY37" fmla="*/ 1318529 h 1930822"/>
                  <a:gd name="connsiteX38" fmla="*/ 722348 w 1226332"/>
                  <a:gd name="connsiteY38" fmla="*/ 1309929 h 1930822"/>
                  <a:gd name="connsiteX39" fmla="*/ 717396 w 1226332"/>
                  <a:gd name="connsiteY39" fmla="*/ 1285898 h 1930822"/>
                  <a:gd name="connsiteX40" fmla="*/ 710368 w 1226332"/>
                  <a:gd name="connsiteY40" fmla="*/ 1261563 h 1930822"/>
                  <a:gd name="connsiteX41" fmla="*/ 702787 w 1226332"/>
                  <a:gd name="connsiteY41" fmla="*/ 1226554 h 1930822"/>
                  <a:gd name="connsiteX42" fmla="*/ 698747 w 1226332"/>
                  <a:gd name="connsiteY42" fmla="*/ 1196300 h 1930822"/>
                  <a:gd name="connsiteX43" fmla="*/ 698245 w 1226332"/>
                  <a:gd name="connsiteY43" fmla="*/ 1170803 h 1930822"/>
                  <a:gd name="connsiteX44" fmla="*/ 698907 w 1226332"/>
                  <a:gd name="connsiteY44" fmla="*/ 1151831 h 1930822"/>
                  <a:gd name="connsiteX45" fmla="*/ 701339 w 1226332"/>
                  <a:gd name="connsiteY45" fmla="*/ 1135238 h 1930822"/>
                  <a:gd name="connsiteX46" fmla="*/ 702859 w 1226332"/>
                  <a:gd name="connsiteY46" fmla="*/ 1124868 h 1930822"/>
                  <a:gd name="connsiteX47" fmla="*/ 706148 w 1226332"/>
                  <a:gd name="connsiteY47" fmla="*/ 1116876 h 1930822"/>
                  <a:gd name="connsiteX48" fmla="*/ 666328 w 1226332"/>
                  <a:gd name="connsiteY48" fmla="*/ 1142820 h 1930822"/>
                  <a:gd name="connsiteX49" fmla="*/ 664361 w 1226332"/>
                  <a:gd name="connsiteY49" fmla="*/ 1112870 h 1930822"/>
                  <a:gd name="connsiteX50" fmla="*/ 658247 w 1226332"/>
                  <a:gd name="connsiteY50" fmla="*/ 1082313 h 1930822"/>
                  <a:gd name="connsiteX51" fmla="*/ 651828 w 1226332"/>
                  <a:gd name="connsiteY51" fmla="*/ 1053830 h 1930822"/>
                  <a:gd name="connsiteX52" fmla="*/ 644800 w 1226332"/>
                  <a:gd name="connsiteY52" fmla="*/ 1029495 h 1930822"/>
                  <a:gd name="connsiteX53" fmla="*/ 631605 w 1226332"/>
                  <a:gd name="connsiteY53" fmla="*/ 989425 h 1930822"/>
                  <a:gd name="connsiteX54" fmla="*/ 1091146 w 1226332"/>
                  <a:gd name="connsiteY54" fmla="*/ 366528 h 1930822"/>
                  <a:gd name="connsiteX55" fmla="*/ 1090234 w 1226332"/>
                  <a:gd name="connsiteY55" fmla="*/ 372750 h 1930822"/>
                  <a:gd name="connsiteX56" fmla="*/ 1085425 w 1226332"/>
                  <a:gd name="connsiteY56" fmla="*/ 391113 h 1930822"/>
                  <a:gd name="connsiteX57" fmla="*/ 1081831 w 1226332"/>
                  <a:gd name="connsiteY57" fmla="*/ 401180 h 1930822"/>
                  <a:gd name="connsiteX58" fmla="*/ 1076163 w 1226332"/>
                  <a:gd name="connsiteY58" fmla="*/ 410943 h 1930822"/>
                  <a:gd name="connsiteX59" fmla="*/ 1066347 w 1226332"/>
                  <a:gd name="connsiteY59" fmla="*/ 420097 h 1930822"/>
                  <a:gd name="connsiteX60" fmla="*/ 1056530 w 1226332"/>
                  <a:gd name="connsiteY60" fmla="*/ 429252 h 1930822"/>
                  <a:gd name="connsiteX61" fmla="*/ 1047322 w 1226332"/>
                  <a:gd name="connsiteY61" fmla="*/ 434258 h 1930822"/>
                  <a:gd name="connsiteX62" fmla="*/ 1044032 w 1226332"/>
                  <a:gd name="connsiteY62" fmla="*/ 442251 h 1930822"/>
                  <a:gd name="connsiteX63" fmla="*/ 1042816 w 1226332"/>
                  <a:gd name="connsiteY63" fmla="*/ 450548 h 1930822"/>
                  <a:gd name="connsiteX64" fmla="*/ 1043371 w 1226332"/>
                  <a:gd name="connsiteY64" fmla="*/ 461222 h 1930822"/>
                  <a:gd name="connsiteX65" fmla="*/ 1043925 w 1226332"/>
                  <a:gd name="connsiteY65" fmla="*/ 471896 h 1930822"/>
                  <a:gd name="connsiteX66" fmla="*/ 1042405 w 1226332"/>
                  <a:gd name="connsiteY66" fmla="*/ 482267 h 1930822"/>
                  <a:gd name="connsiteX67" fmla="*/ 1038507 w 1226332"/>
                  <a:gd name="connsiteY67" fmla="*/ 494408 h 1930822"/>
                  <a:gd name="connsiteX68" fmla="*/ 1028387 w 1226332"/>
                  <a:gd name="connsiteY68" fmla="*/ 505637 h 1930822"/>
                  <a:gd name="connsiteX69" fmla="*/ 1018875 w 1226332"/>
                  <a:gd name="connsiteY69" fmla="*/ 512717 h 1930822"/>
                  <a:gd name="connsiteX70" fmla="*/ 1005822 w 1226332"/>
                  <a:gd name="connsiteY70" fmla="*/ 515041 h 1930822"/>
                  <a:gd name="connsiteX71" fmla="*/ 992770 w 1226332"/>
                  <a:gd name="connsiteY71" fmla="*/ 517366 h 1930822"/>
                  <a:gd name="connsiteX72" fmla="*/ 980021 w 1226332"/>
                  <a:gd name="connsiteY72" fmla="*/ 517616 h 1930822"/>
                  <a:gd name="connsiteX73" fmla="*/ 959279 w 1226332"/>
                  <a:gd name="connsiteY73" fmla="*/ 514576 h 1930822"/>
                  <a:gd name="connsiteX74" fmla="*/ 951287 w 1226332"/>
                  <a:gd name="connsiteY74" fmla="*/ 511287 h 1930822"/>
                  <a:gd name="connsiteX75" fmla="*/ 958421 w 1226332"/>
                  <a:gd name="connsiteY75" fmla="*/ 505976 h 1930822"/>
                  <a:gd name="connsiteX76" fmla="*/ 973298 w 1226332"/>
                  <a:gd name="connsiteY76" fmla="*/ 491207 h 1930822"/>
                  <a:gd name="connsiteX77" fmla="*/ 983418 w 1226332"/>
                  <a:gd name="connsiteY77" fmla="*/ 479978 h 1930822"/>
                  <a:gd name="connsiteX78" fmla="*/ 991769 w 1226332"/>
                  <a:gd name="connsiteY78" fmla="*/ 466371 h 1930822"/>
                  <a:gd name="connsiteX79" fmla="*/ 997740 w 1226332"/>
                  <a:gd name="connsiteY79" fmla="*/ 454535 h 1930822"/>
                  <a:gd name="connsiteX80" fmla="*/ 1004016 w 1226332"/>
                  <a:gd name="connsiteY80" fmla="*/ 440624 h 1930822"/>
                  <a:gd name="connsiteX81" fmla="*/ 1007914 w 1226332"/>
                  <a:gd name="connsiteY81" fmla="*/ 428483 h 1930822"/>
                  <a:gd name="connsiteX82" fmla="*/ 1011204 w 1226332"/>
                  <a:gd name="connsiteY82" fmla="*/ 420490 h 1930822"/>
                  <a:gd name="connsiteX83" fmla="*/ 1016568 w 1226332"/>
                  <a:gd name="connsiteY83" fmla="*/ 412802 h 1930822"/>
                  <a:gd name="connsiteX84" fmla="*/ 1024006 w 1226332"/>
                  <a:gd name="connsiteY84" fmla="*/ 405417 h 1930822"/>
                  <a:gd name="connsiteX85" fmla="*/ 1030836 w 1226332"/>
                  <a:gd name="connsiteY85" fmla="*/ 402182 h 1930822"/>
                  <a:gd name="connsiteX86" fmla="*/ 1040045 w 1226332"/>
                  <a:gd name="connsiteY86" fmla="*/ 397175 h 1930822"/>
                  <a:gd name="connsiteX87" fmla="*/ 1059928 w 1226332"/>
                  <a:gd name="connsiteY87" fmla="*/ 391614 h 1930822"/>
                  <a:gd name="connsiteX88" fmla="*/ 1066758 w 1226332"/>
                  <a:gd name="connsiteY88" fmla="*/ 388377 h 1930822"/>
                  <a:gd name="connsiteX89" fmla="*/ 1071514 w 1226332"/>
                  <a:gd name="connsiteY89" fmla="*/ 384838 h 1930822"/>
                  <a:gd name="connsiteX90" fmla="*/ 1083100 w 1226332"/>
                  <a:gd name="connsiteY90" fmla="*/ 378061 h 1930822"/>
                  <a:gd name="connsiteX91" fmla="*/ 161208 w 1226332"/>
                  <a:gd name="connsiteY91" fmla="*/ 351009 h 1930822"/>
                  <a:gd name="connsiteX92" fmla="*/ 170059 w 1226332"/>
                  <a:gd name="connsiteY92" fmla="*/ 362899 h 1930822"/>
                  <a:gd name="connsiteX93" fmla="*/ 179213 w 1226332"/>
                  <a:gd name="connsiteY93" fmla="*/ 372715 h 1930822"/>
                  <a:gd name="connsiteX94" fmla="*/ 185132 w 1226332"/>
                  <a:gd name="connsiteY94" fmla="*/ 375702 h 1930822"/>
                  <a:gd name="connsiteX95" fmla="*/ 193124 w 1226332"/>
                  <a:gd name="connsiteY95" fmla="*/ 378991 h 1930822"/>
                  <a:gd name="connsiteX96" fmla="*/ 211184 w 1226332"/>
                  <a:gd name="connsiteY96" fmla="*/ 385875 h 1930822"/>
                  <a:gd name="connsiteX97" fmla="*/ 220946 w 1226332"/>
                  <a:gd name="connsiteY97" fmla="*/ 391543 h 1930822"/>
                  <a:gd name="connsiteX98" fmla="*/ 228634 w 1226332"/>
                  <a:gd name="connsiteY98" fmla="*/ 396908 h 1930822"/>
                  <a:gd name="connsiteX99" fmla="*/ 233945 w 1226332"/>
                  <a:gd name="connsiteY99" fmla="*/ 404041 h 1930822"/>
                  <a:gd name="connsiteX100" fmla="*/ 239256 w 1226332"/>
                  <a:gd name="connsiteY100" fmla="*/ 411176 h 1930822"/>
                  <a:gd name="connsiteX101" fmla="*/ 244262 w 1226332"/>
                  <a:gd name="connsiteY101" fmla="*/ 420384 h 1930822"/>
                  <a:gd name="connsiteX102" fmla="*/ 246890 w 1226332"/>
                  <a:gd name="connsiteY102" fmla="*/ 431363 h 1930822"/>
                  <a:gd name="connsiteX103" fmla="*/ 250985 w 1226332"/>
                  <a:gd name="connsiteY103" fmla="*/ 446794 h 1930822"/>
                  <a:gd name="connsiteX104" fmla="*/ 259533 w 1226332"/>
                  <a:gd name="connsiteY104" fmla="*/ 460758 h 1930822"/>
                  <a:gd name="connsiteX105" fmla="*/ 268383 w 1226332"/>
                  <a:gd name="connsiteY105" fmla="*/ 472648 h 1930822"/>
                  <a:gd name="connsiteX106" fmla="*/ 275159 w 1226332"/>
                  <a:gd name="connsiteY106" fmla="*/ 484235 h 1930822"/>
                  <a:gd name="connsiteX107" fmla="*/ 291698 w 1226332"/>
                  <a:gd name="connsiteY107" fmla="*/ 501490 h 1930822"/>
                  <a:gd name="connsiteX108" fmla="*/ 299084 w 1226332"/>
                  <a:gd name="connsiteY108" fmla="*/ 508928 h 1930822"/>
                  <a:gd name="connsiteX109" fmla="*/ 288409 w 1226332"/>
                  <a:gd name="connsiteY109" fmla="*/ 509482 h 1930822"/>
                  <a:gd name="connsiteX110" fmla="*/ 266755 w 1226332"/>
                  <a:gd name="connsiteY110" fmla="*/ 512665 h 1930822"/>
                  <a:gd name="connsiteX111" fmla="*/ 254311 w 1226332"/>
                  <a:gd name="connsiteY111" fmla="*/ 510841 h 1930822"/>
                  <a:gd name="connsiteX112" fmla="*/ 241866 w 1226332"/>
                  <a:gd name="connsiteY112" fmla="*/ 509017 h 1930822"/>
                  <a:gd name="connsiteX113" fmla="*/ 229725 w 1226332"/>
                  <a:gd name="connsiteY113" fmla="*/ 505119 h 1930822"/>
                  <a:gd name="connsiteX114" fmla="*/ 220267 w 1226332"/>
                  <a:gd name="connsiteY114" fmla="*/ 497377 h 1930822"/>
                  <a:gd name="connsiteX115" fmla="*/ 211416 w 1226332"/>
                  <a:gd name="connsiteY115" fmla="*/ 485486 h 1930822"/>
                  <a:gd name="connsiteX116" fmla="*/ 206714 w 1226332"/>
                  <a:gd name="connsiteY116" fmla="*/ 474204 h 1930822"/>
                  <a:gd name="connsiteX117" fmla="*/ 204389 w 1226332"/>
                  <a:gd name="connsiteY117" fmla="*/ 461151 h 1930822"/>
                  <a:gd name="connsiteX118" fmla="*/ 205909 w 1226332"/>
                  <a:gd name="connsiteY118" fmla="*/ 450781 h 1930822"/>
                  <a:gd name="connsiteX119" fmla="*/ 207124 w 1226332"/>
                  <a:gd name="connsiteY119" fmla="*/ 442485 h 1930822"/>
                  <a:gd name="connsiteX120" fmla="*/ 206570 w 1226332"/>
                  <a:gd name="connsiteY120" fmla="*/ 431810 h 1930822"/>
                  <a:gd name="connsiteX121" fmla="*/ 203334 w 1226332"/>
                  <a:gd name="connsiteY121" fmla="*/ 424980 h 1930822"/>
                  <a:gd name="connsiteX122" fmla="*/ 193875 w 1226332"/>
                  <a:gd name="connsiteY122" fmla="*/ 417238 h 1930822"/>
                  <a:gd name="connsiteX123" fmla="*/ 184417 w 1226332"/>
                  <a:gd name="connsiteY123" fmla="*/ 409495 h 1930822"/>
                  <a:gd name="connsiteX124" fmla="*/ 175261 w 1226332"/>
                  <a:gd name="connsiteY124" fmla="*/ 399679 h 1930822"/>
                  <a:gd name="connsiteX125" fmla="*/ 170560 w 1226332"/>
                  <a:gd name="connsiteY125" fmla="*/ 388397 h 1930822"/>
                  <a:gd name="connsiteX126" fmla="*/ 165857 w 1226332"/>
                  <a:gd name="connsiteY126" fmla="*/ 377114 h 1930822"/>
                  <a:gd name="connsiteX127" fmla="*/ 162066 w 1226332"/>
                  <a:gd name="connsiteY127" fmla="*/ 359609 h 1930822"/>
                  <a:gd name="connsiteX128" fmla="*/ 578034 w 1226332"/>
                  <a:gd name="connsiteY128" fmla="*/ 227330 h 1930822"/>
                  <a:gd name="connsiteX129" fmla="*/ 602513 w 1226332"/>
                  <a:gd name="connsiteY129" fmla="*/ 262698 h 1930822"/>
                  <a:gd name="connsiteX130" fmla="*/ 663252 w 1226332"/>
                  <a:gd name="connsiteY130" fmla="*/ 354226 h 1930822"/>
                  <a:gd name="connsiteX131" fmla="*/ 699513 w 1226332"/>
                  <a:gd name="connsiteY131" fmla="*/ 410389 h 1930822"/>
                  <a:gd name="connsiteX132" fmla="*/ 737545 w 1226332"/>
                  <a:gd name="connsiteY132" fmla="*/ 468929 h 1930822"/>
                  <a:gd name="connsiteX133" fmla="*/ 771428 w 1226332"/>
                  <a:gd name="connsiteY133" fmla="*/ 526860 h 1930822"/>
                  <a:gd name="connsiteX134" fmla="*/ 799393 w 1226332"/>
                  <a:gd name="connsiteY134" fmla="*/ 581807 h 1930822"/>
                  <a:gd name="connsiteX135" fmla="*/ 886470 w 1226332"/>
                  <a:gd name="connsiteY135" fmla="*/ 522534 h 1930822"/>
                  <a:gd name="connsiteX136" fmla="*/ 928668 w 1226332"/>
                  <a:gd name="connsiteY136" fmla="*/ 494820 h 1930822"/>
                  <a:gd name="connsiteX137" fmla="*/ 925682 w 1226332"/>
                  <a:gd name="connsiteY137" fmla="*/ 500738 h 1930822"/>
                  <a:gd name="connsiteX138" fmla="*/ 918190 w 1226332"/>
                  <a:gd name="connsiteY138" fmla="*/ 522945 h 1930822"/>
                  <a:gd name="connsiteX139" fmla="*/ 908874 w 1226332"/>
                  <a:gd name="connsiteY139" fmla="*/ 557597 h 1930822"/>
                  <a:gd name="connsiteX140" fmla="*/ 905531 w 1226332"/>
                  <a:gd name="connsiteY140" fmla="*/ 580413 h 1930822"/>
                  <a:gd name="connsiteX141" fmla="*/ 901579 w 1226332"/>
                  <a:gd name="connsiteY141" fmla="*/ 607376 h 1930822"/>
                  <a:gd name="connsiteX142" fmla="*/ 899094 w 1226332"/>
                  <a:gd name="connsiteY142" fmla="*/ 638791 h 1930822"/>
                  <a:gd name="connsiteX143" fmla="*/ 898379 w 1226332"/>
                  <a:gd name="connsiteY143" fmla="*/ 672586 h 1930822"/>
                  <a:gd name="connsiteX144" fmla="*/ 899129 w 1226332"/>
                  <a:gd name="connsiteY144" fmla="*/ 710831 h 1930822"/>
                  <a:gd name="connsiteX145" fmla="*/ 903421 w 1226332"/>
                  <a:gd name="connsiteY145" fmla="*/ 753834 h 1930822"/>
                  <a:gd name="connsiteX146" fmla="*/ 907408 w 1226332"/>
                  <a:gd name="connsiteY146" fmla="*/ 798910 h 1930822"/>
                  <a:gd name="connsiteX147" fmla="*/ 917010 w 1226332"/>
                  <a:gd name="connsiteY147" fmla="*/ 849046 h 1930822"/>
                  <a:gd name="connsiteX148" fmla="*/ 928078 w 1226332"/>
                  <a:gd name="connsiteY148" fmla="*/ 903634 h 1930822"/>
                  <a:gd name="connsiteX149" fmla="*/ 942991 w 1226332"/>
                  <a:gd name="connsiteY149" fmla="*/ 960906 h 1930822"/>
                  <a:gd name="connsiteX150" fmla="*/ 955882 w 1226332"/>
                  <a:gd name="connsiteY150" fmla="*/ 1003050 h 1930822"/>
                  <a:gd name="connsiteX151" fmla="*/ 964625 w 1226332"/>
                  <a:gd name="connsiteY151" fmla="*/ 1044585 h 1930822"/>
                  <a:gd name="connsiteX152" fmla="*/ 973977 w 1226332"/>
                  <a:gd name="connsiteY152" fmla="*/ 1081973 h 1930822"/>
                  <a:gd name="connsiteX153" fmla="*/ 979484 w 1226332"/>
                  <a:gd name="connsiteY153" fmla="*/ 1116679 h 1930822"/>
                  <a:gd name="connsiteX154" fmla="*/ 983525 w 1226332"/>
                  <a:gd name="connsiteY154" fmla="*/ 1146932 h 1930822"/>
                  <a:gd name="connsiteX155" fmla="*/ 983722 w 1226332"/>
                  <a:gd name="connsiteY155" fmla="*/ 1174503 h 1930822"/>
                  <a:gd name="connsiteX156" fmla="*/ 979770 w 1226332"/>
                  <a:gd name="connsiteY156" fmla="*/ 1201466 h 1930822"/>
                  <a:gd name="connsiteX157" fmla="*/ 971670 w 1226332"/>
                  <a:gd name="connsiteY157" fmla="*/ 1227822 h 1930822"/>
                  <a:gd name="connsiteX158" fmla="*/ 962963 w 1226332"/>
                  <a:gd name="connsiteY158" fmla="*/ 1258326 h 1930822"/>
                  <a:gd name="connsiteX159" fmla="*/ 950107 w 1226332"/>
                  <a:gd name="connsiteY159" fmla="*/ 1288222 h 1930822"/>
                  <a:gd name="connsiteX160" fmla="*/ 935480 w 1226332"/>
                  <a:gd name="connsiteY160" fmla="*/ 1315740 h 1930822"/>
                  <a:gd name="connsiteX161" fmla="*/ 919085 w 1226332"/>
                  <a:gd name="connsiteY161" fmla="*/ 1340879 h 1930822"/>
                  <a:gd name="connsiteX162" fmla="*/ 898541 w 1226332"/>
                  <a:gd name="connsiteY162" fmla="*/ 1365412 h 1930822"/>
                  <a:gd name="connsiteX163" fmla="*/ 878299 w 1226332"/>
                  <a:gd name="connsiteY163" fmla="*/ 1387869 h 1930822"/>
                  <a:gd name="connsiteX164" fmla="*/ 854215 w 1226332"/>
                  <a:gd name="connsiteY164" fmla="*/ 1407645 h 1930822"/>
                  <a:gd name="connsiteX165" fmla="*/ 830434 w 1226332"/>
                  <a:gd name="connsiteY165" fmla="*/ 1425347 h 1930822"/>
                  <a:gd name="connsiteX166" fmla="*/ 802809 w 1226332"/>
                  <a:gd name="connsiteY166" fmla="*/ 1440366 h 1930822"/>
                  <a:gd name="connsiteX167" fmla="*/ 793597 w 1226332"/>
                  <a:gd name="connsiteY167" fmla="*/ 1445375 h 1930822"/>
                  <a:gd name="connsiteX168" fmla="*/ 1226332 w 1226332"/>
                  <a:gd name="connsiteY168" fmla="*/ 1527881 h 1930822"/>
                  <a:gd name="connsiteX169" fmla="*/ 1186609 w 1226332"/>
                  <a:gd name="connsiteY169" fmla="*/ 1676133 h 1930822"/>
                  <a:gd name="connsiteX170" fmla="*/ 857861 w 1226332"/>
                  <a:gd name="connsiteY170" fmla="*/ 1561617 h 1930822"/>
                  <a:gd name="connsiteX171" fmla="*/ 1100636 w 1226332"/>
                  <a:gd name="connsiteY171" fmla="*/ 1771135 h 1930822"/>
                  <a:gd name="connsiteX172" fmla="*/ 992109 w 1226332"/>
                  <a:gd name="connsiteY172" fmla="*/ 1879662 h 1930822"/>
                  <a:gd name="connsiteX173" fmla="*/ 671526 w 1226332"/>
                  <a:gd name="connsiteY173" fmla="*/ 1508193 h 1930822"/>
                  <a:gd name="connsiteX174" fmla="*/ 711336 w 1226332"/>
                  <a:gd name="connsiteY174" fmla="*/ 1930822 h 1930822"/>
                  <a:gd name="connsiteX175" fmla="*/ 534894 w 1226332"/>
                  <a:gd name="connsiteY175" fmla="*/ 1930822 h 1930822"/>
                  <a:gd name="connsiteX176" fmla="*/ 577699 w 1226332"/>
                  <a:gd name="connsiteY176" fmla="*/ 1476420 h 1930822"/>
                  <a:gd name="connsiteX177" fmla="*/ 560781 w 1226332"/>
                  <a:gd name="connsiteY177" fmla="*/ 1472694 h 1930822"/>
                  <a:gd name="connsiteX178" fmla="*/ 559301 w 1226332"/>
                  <a:gd name="connsiteY178" fmla="*/ 1472360 h 1930822"/>
                  <a:gd name="connsiteX179" fmla="*/ 570481 w 1226332"/>
                  <a:gd name="connsiteY179" fmla="*/ 1483538 h 1930822"/>
                  <a:gd name="connsiteX180" fmla="*/ 228619 w 1226332"/>
                  <a:gd name="connsiteY180" fmla="*/ 1879663 h 1930822"/>
                  <a:gd name="connsiteX181" fmla="*/ 120091 w 1226332"/>
                  <a:gd name="connsiteY181" fmla="*/ 1771136 h 1930822"/>
                  <a:gd name="connsiteX182" fmla="*/ 359072 w 1226332"/>
                  <a:gd name="connsiteY182" fmla="*/ 1564892 h 1930822"/>
                  <a:gd name="connsiteX183" fmla="*/ 39725 w 1226332"/>
                  <a:gd name="connsiteY183" fmla="*/ 1676133 h 1930822"/>
                  <a:gd name="connsiteX184" fmla="*/ 0 w 1226332"/>
                  <a:gd name="connsiteY184" fmla="*/ 1527883 h 1930822"/>
                  <a:gd name="connsiteX185" fmla="*/ 471274 w 1226332"/>
                  <a:gd name="connsiteY185" fmla="*/ 1438028 h 1930822"/>
                  <a:gd name="connsiteX186" fmla="*/ 456878 w 1226332"/>
                  <a:gd name="connsiteY186" fmla="*/ 1429924 h 1930822"/>
                  <a:gd name="connsiteX187" fmla="*/ 435583 w 1226332"/>
                  <a:gd name="connsiteY187" fmla="*/ 1416210 h 1930822"/>
                  <a:gd name="connsiteX188" fmla="*/ 412820 w 1226332"/>
                  <a:gd name="connsiteY188" fmla="*/ 1398043 h 1930822"/>
                  <a:gd name="connsiteX189" fmla="*/ 394208 w 1226332"/>
                  <a:gd name="connsiteY189" fmla="*/ 1380485 h 1930822"/>
                  <a:gd name="connsiteX190" fmla="*/ 375898 w 1226332"/>
                  <a:gd name="connsiteY190" fmla="*/ 1360852 h 1930822"/>
                  <a:gd name="connsiteX191" fmla="*/ 357892 w 1226332"/>
                  <a:gd name="connsiteY191" fmla="*/ 1339145 h 1930822"/>
                  <a:gd name="connsiteX192" fmla="*/ 344339 w 1226332"/>
                  <a:gd name="connsiteY192" fmla="*/ 1315973 h 1930822"/>
                  <a:gd name="connsiteX193" fmla="*/ 330786 w 1226332"/>
                  <a:gd name="connsiteY193" fmla="*/ 1292800 h 1930822"/>
                  <a:gd name="connsiteX194" fmla="*/ 319611 w 1226332"/>
                  <a:gd name="connsiteY194" fmla="*/ 1267857 h 1930822"/>
                  <a:gd name="connsiteX195" fmla="*/ 310813 w 1226332"/>
                  <a:gd name="connsiteY195" fmla="*/ 1241144 h 1930822"/>
                  <a:gd name="connsiteX196" fmla="*/ 304090 w 1226332"/>
                  <a:gd name="connsiteY196" fmla="*/ 1214735 h 1930822"/>
                  <a:gd name="connsiteX197" fmla="*/ 297368 w 1226332"/>
                  <a:gd name="connsiteY197" fmla="*/ 1188325 h 1930822"/>
                  <a:gd name="connsiteX198" fmla="*/ 294185 w 1226332"/>
                  <a:gd name="connsiteY198" fmla="*/ 1166672 h 1930822"/>
                  <a:gd name="connsiteX199" fmla="*/ 291002 w 1226332"/>
                  <a:gd name="connsiteY199" fmla="*/ 1145019 h 1930822"/>
                  <a:gd name="connsiteX200" fmla="*/ 292272 w 1226332"/>
                  <a:gd name="connsiteY200" fmla="*/ 1121900 h 1930822"/>
                  <a:gd name="connsiteX201" fmla="*/ 297689 w 1226332"/>
                  <a:gd name="connsiteY201" fmla="*/ 1099388 h 1930822"/>
                  <a:gd name="connsiteX202" fmla="*/ 299209 w 1226332"/>
                  <a:gd name="connsiteY202" fmla="*/ 1089018 h 1930822"/>
                  <a:gd name="connsiteX203" fmla="*/ 301945 w 1226332"/>
                  <a:gd name="connsiteY203" fmla="*/ 1070351 h 1930822"/>
                  <a:gd name="connsiteX204" fmla="*/ 309133 w 1226332"/>
                  <a:gd name="connsiteY204" fmla="*/ 1050218 h 1930822"/>
                  <a:gd name="connsiteX205" fmla="*/ 327817 w 1226332"/>
                  <a:gd name="connsiteY205" fmla="*/ 966091 h 1930822"/>
                  <a:gd name="connsiteX206" fmla="*/ 341138 w 1226332"/>
                  <a:gd name="connsiteY206" fmla="*/ 889653 h 1930822"/>
                  <a:gd name="connsiteX207" fmla="*/ 350865 w 1226332"/>
                  <a:gd name="connsiteY207" fmla="*/ 823281 h 1930822"/>
                  <a:gd name="connsiteX208" fmla="*/ 357605 w 1226332"/>
                  <a:gd name="connsiteY208" fmla="*/ 762827 h 1930822"/>
                  <a:gd name="connsiteX209" fmla="*/ 358679 w 1226332"/>
                  <a:gd name="connsiteY209" fmla="*/ 712137 h 1930822"/>
                  <a:gd name="connsiteX210" fmla="*/ 359144 w 1226332"/>
                  <a:gd name="connsiteY210" fmla="*/ 665595 h 1930822"/>
                  <a:gd name="connsiteX211" fmla="*/ 358392 w 1226332"/>
                  <a:gd name="connsiteY211" fmla="*/ 627349 h 1930822"/>
                  <a:gd name="connsiteX212" fmla="*/ 354655 w 1226332"/>
                  <a:gd name="connsiteY212" fmla="*/ 595021 h 1930822"/>
                  <a:gd name="connsiteX213" fmla="*/ 348236 w 1226332"/>
                  <a:gd name="connsiteY213" fmla="*/ 566538 h 1930822"/>
                  <a:gd name="connsiteX214" fmla="*/ 342979 w 1226332"/>
                  <a:gd name="connsiteY214" fmla="*/ 544581 h 1930822"/>
                  <a:gd name="connsiteX215" fmla="*/ 337114 w 1226332"/>
                  <a:gd name="connsiteY215" fmla="*/ 526771 h 1930822"/>
                  <a:gd name="connsiteX216" fmla="*/ 330338 w 1226332"/>
                  <a:gd name="connsiteY216" fmla="*/ 515185 h 1930822"/>
                  <a:gd name="connsiteX217" fmla="*/ 320021 w 1226332"/>
                  <a:gd name="connsiteY217" fmla="*/ 498842 h 1930822"/>
                  <a:gd name="connsiteX218" fmla="*/ 316481 w 1226332"/>
                  <a:gd name="connsiteY218" fmla="*/ 494087 h 1930822"/>
                  <a:gd name="connsiteX219" fmla="*/ 336310 w 1226332"/>
                  <a:gd name="connsiteY219" fmla="*/ 503349 h 1930822"/>
                  <a:gd name="connsiteX220" fmla="*/ 391953 w 1226332"/>
                  <a:gd name="connsiteY220" fmla="*/ 528453 h 1930822"/>
                  <a:gd name="connsiteX221" fmla="*/ 466515 w 1226332"/>
                  <a:gd name="connsiteY221" fmla="*/ 569040 h 1930822"/>
                  <a:gd name="connsiteX222" fmla="*/ 509714 w 1226332"/>
                  <a:gd name="connsiteY222" fmla="*/ 592321 h 1930822"/>
                  <a:gd name="connsiteX223" fmla="*/ 552305 w 1226332"/>
                  <a:gd name="connsiteY223" fmla="*/ 619749 h 1930822"/>
                  <a:gd name="connsiteX224" fmla="*/ 569613 w 1226332"/>
                  <a:gd name="connsiteY224" fmla="*/ 588387 h 1930822"/>
                  <a:gd name="connsiteX225" fmla="*/ 575889 w 1226332"/>
                  <a:gd name="connsiteY225" fmla="*/ 574476 h 1930822"/>
                  <a:gd name="connsiteX226" fmla="*/ 582469 w 1226332"/>
                  <a:gd name="connsiteY226" fmla="*/ 558491 h 1930822"/>
                  <a:gd name="connsiteX227" fmla="*/ 586725 w 1226332"/>
                  <a:gd name="connsiteY227" fmla="*/ 529454 h 1930822"/>
                  <a:gd name="connsiteX228" fmla="*/ 590676 w 1226332"/>
                  <a:gd name="connsiteY228" fmla="*/ 502491 h 1930822"/>
                  <a:gd name="connsiteX229" fmla="*/ 594734 w 1226332"/>
                  <a:gd name="connsiteY229" fmla="*/ 445881 h 1930822"/>
                  <a:gd name="connsiteX230" fmla="*/ 594645 w 1226332"/>
                  <a:gd name="connsiteY230" fmla="*/ 388664 h 1930822"/>
                  <a:gd name="connsiteX231" fmla="*/ 591570 w 1226332"/>
                  <a:gd name="connsiteY231" fmla="*/ 337366 h 1930822"/>
                  <a:gd name="connsiteX232" fmla="*/ 587278 w 1226332"/>
                  <a:gd name="connsiteY232" fmla="*/ 294363 h 1930822"/>
                  <a:gd name="connsiteX233" fmla="*/ 584149 w 1226332"/>
                  <a:gd name="connsiteY233" fmla="*/ 257888 h 1930822"/>
                  <a:gd name="connsiteX234" fmla="*/ 570703 w 1226332"/>
                  <a:gd name="connsiteY234" fmla="*/ 0 h 1930822"/>
                  <a:gd name="connsiteX235" fmla="*/ 570345 w 1226332"/>
                  <a:gd name="connsiteY235" fmla="*/ 16897 h 1930822"/>
                  <a:gd name="connsiteX236" fmla="*/ 572366 w 1226332"/>
                  <a:gd name="connsiteY236" fmla="*/ 32023 h 1930822"/>
                  <a:gd name="connsiteX237" fmla="*/ 573528 w 1226332"/>
                  <a:gd name="connsiteY237" fmla="*/ 38550 h 1930822"/>
                  <a:gd name="connsiteX238" fmla="*/ 576765 w 1226332"/>
                  <a:gd name="connsiteY238" fmla="*/ 45380 h 1930822"/>
                  <a:gd name="connsiteX239" fmla="*/ 588548 w 1226332"/>
                  <a:gd name="connsiteY239" fmla="*/ 66175 h 1930822"/>
                  <a:gd name="connsiteX240" fmla="*/ 593250 w 1226332"/>
                  <a:gd name="connsiteY240" fmla="*/ 77458 h 1930822"/>
                  <a:gd name="connsiteX241" fmla="*/ 595879 w 1226332"/>
                  <a:gd name="connsiteY241" fmla="*/ 88436 h 1930822"/>
                  <a:gd name="connsiteX242" fmla="*/ 596433 w 1226332"/>
                  <a:gd name="connsiteY242" fmla="*/ 99110 h 1930822"/>
                  <a:gd name="connsiteX243" fmla="*/ 594913 w 1226332"/>
                  <a:gd name="connsiteY243" fmla="*/ 109481 h 1930822"/>
                  <a:gd name="connsiteX244" fmla="*/ 591015 w 1226332"/>
                  <a:gd name="connsiteY244" fmla="*/ 121622 h 1930822"/>
                  <a:gd name="connsiteX245" fmla="*/ 585043 w 1226332"/>
                  <a:gd name="connsiteY245" fmla="*/ 133459 h 1930822"/>
                  <a:gd name="connsiteX246" fmla="*/ 578160 w 1226332"/>
                  <a:gd name="connsiteY246" fmla="*/ 151517 h 1930822"/>
                  <a:gd name="connsiteX247" fmla="*/ 573349 w 1226332"/>
                  <a:gd name="connsiteY247" fmla="*/ 169881 h 1930822"/>
                  <a:gd name="connsiteX248" fmla="*/ 570613 w 1226332"/>
                  <a:gd name="connsiteY248" fmla="*/ 188548 h 1930822"/>
                  <a:gd name="connsiteX249" fmla="*/ 570256 w 1226332"/>
                  <a:gd name="connsiteY249" fmla="*/ 205444 h 1930822"/>
                  <a:gd name="connsiteX250" fmla="*/ 570149 w 1226332"/>
                  <a:gd name="connsiteY250" fmla="*/ 235090 h 1930822"/>
                  <a:gd name="connsiteX251" fmla="*/ 572778 w 1226332"/>
                  <a:gd name="connsiteY251" fmla="*/ 246068 h 1930822"/>
                  <a:gd name="connsiteX252" fmla="*/ 563014 w 1226332"/>
                  <a:gd name="connsiteY252" fmla="*/ 240401 h 1930822"/>
                  <a:gd name="connsiteX253" fmla="*/ 542023 w 1226332"/>
                  <a:gd name="connsiteY253" fmla="*/ 224612 h 1930822"/>
                  <a:gd name="connsiteX254" fmla="*/ 530795 w 1226332"/>
                  <a:gd name="connsiteY254" fmla="*/ 214492 h 1930822"/>
                  <a:gd name="connsiteX255" fmla="*/ 519869 w 1226332"/>
                  <a:gd name="connsiteY255" fmla="*/ 202298 h 1930822"/>
                  <a:gd name="connsiteX256" fmla="*/ 513397 w 1226332"/>
                  <a:gd name="connsiteY256" fmla="*/ 188637 h 1930822"/>
                  <a:gd name="connsiteX257" fmla="*/ 512235 w 1226332"/>
                  <a:gd name="connsiteY257" fmla="*/ 182110 h 1930822"/>
                  <a:gd name="connsiteX258" fmla="*/ 511376 w 1226332"/>
                  <a:gd name="connsiteY258" fmla="*/ 173510 h 1930822"/>
                  <a:gd name="connsiteX259" fmla="*/ 510822 w 1226332"/>
                  <a:gd name="connsiteY259" fmla="*/ 162836 h 1930822"/>
                  <a:gd name="connsiteX260" fmla="*/ 512038 w 1226332"/>
                  <a:gd name="connsiteY260" fmla="*/ 154539 h 1930822"/>
                  <a:gd name="connsiteX261" fmla="*/ 518314 w 1226332"/>
                  <a:gd name="connsiteY261" fmla="*/ 140629 h 1930822"/>
                  <a:gd name="connsiteX262" fmla="*/ 526360 w 1226332"/>
                  <a:gd name="connsiteY262" fmla="*/ 129095 h 1930822"/>
                  <a:gd name="connsiteX263" fmla="*/ 534102 w 1226332"/>
                  <a:gd name="connsiteY263" fmla="*/ 119637 h 1930822"/>
                  <a:gd name="connsiteX264" fmla="*/ 543614 w 1226332"/>
                  <a:gd name="connsiteY264" fmla="*/ 112556 h 1930822"/>
                  <a:gd name="connsiteX265" fmla="*/ 549282 w 1226332"/>
                  <a:gd name="connsiteY265" fmla="*/ 102794 h 1930822"/>
                  <a:gd name="connsiteX266" fmla="*/ 552876 w 1226332"/>
                  <a:gd name="connsiteY266" fmla="*/ 92727 h 1930822"/>
                  <a:gd name="connsiteX267" fmla="*/ 551410 w 1226332"/>
                  <a:gd name="connsiteY267" fmla="*/ 88275 h 1930822"/>
                  <a:gd name="connsiteX268" fmla="*/ 550552 w 1226332"/>
                  <a:gd name="connsiteY268" fmla="*/ 79675 h 1930822"/>
                  <a:gd name="connsiteX269" fmla="*/ 548227 w 1226332"/>
                  <a:gd name="connsiteY269" fmla="*/ 66622 h 1930822"/>
                  <a:gd name="connsiteX270" fmla="*/ 548281 w 1226332"/>
                  <a:gd name="connsiteY270" fmla="*/ 51799 h 1930822"/>
                  <a:gd name="connsiteX271" fmla="*/ 550409 w 1226332"/>
                  <a:gd name="connsiteY271" fmla="*/ 37280 h 1930822"/>
                  <a:gd name="connsiteX272" fmla="*/ 556380 w 1226332"/>
                  <a:gd name="connsiteY272" fmla="*/ 25444 h 1930822"/>
                  <a:gd name="connsiteX273" fmla="*/ 565339 w 1226332"/>
                  <a:gd name="connsiteY273" fmla="*/ 7688 h 1930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</a:cxnLst>
                <a:rect l="l" t="t" r="r" b="b"/>
                <a:pathLst>
                  <a:path w="1226332" h="1930822">
                    <a:moveTo>
                      <a:pt x="625133" y="975764"/>
                    </a:moveTo>
                    <a:lnTo>
                      <a:pt x="617480" y="1042440"/>
                    </a:lnTo>
                    <a:lnTo>
                      <a:pt x="609880" y="1094293"/>
                    </a:lnTo>
                    <a:lnTo>
                      <a:pt x="604159" y="1118878"/>
                    </a:lnTo>
                    <a:lnTo>
                      <a:pt x="599652" y="1135167"/>
                    </a:lnTo>
                    <a:lnTo>
                      <a:pt x="590391" y="1154997"/>
                    </a:lnTo>
                    <a:lnTo>
                      <a:pt x="564947" y="1140674"/>
                    </a:lnTo>
                    <a:lnTo>
                      <a:pt x="543348" y="1129034"/>
                    </a:lnTo>
                    <a:lnTo>
                      <a:pt x="525288" y="1122150"/>
                    </a:lnTo>
                    <a:lnTo>
                      <a:pt x="528829" y="1126906"/>
                    </a:lnTo>
                    <a:lnTo>
                      <a:pt x="531762" y="1135810"/>
                    </a:lnTo>
                    <a:lnTo>
                      <a:pt x="531708" y="1150633"/>
                    </a:lnTo>
                    <a:lnTo>
                      <a:pt x="532816" y="1171983"/>
                    </a:lnTo>
                    <a:lnTo>
                      <a:pt x="530635" y="1201324"/>
                    </a:lnTo>
                    <a:lnTo>
                      <a:pt x="525164" y="1238659"/>
                    </a:lnTo>
                    <a:lnTo>
                      <a:pt x="513720" y="1287829"/>
                    </a:lnTo>
                    <a:lnTo>
                      <a:pt x="511896" y="1300274"/>
                    </a:lnTo>
                    <a:lnTo>
                      <a:pt x="511288" y="1304422"/>
                    </a:lnTo>
                    <a:lnTo>
                      <a:pt x="509464" y="1316867"/>
                    </a:lnTo>
                    <a:lnTo>
                      <a:pt x="511485" y="1331994"/>
                    </a:lnTo>
                    <a:lnTo>
                      <a:pt x="515579" y="1347423"/>
                    </a:lnTo>
                    <a:lnTo>
                      <a:pt x="521749" y="1363158"/>
                    </a:lnTo>
                    <a:lnTo>
                      <a:pt x="530295" y="1377123"/>
                    </a:lnTo>
                    <a:lnTo>
                      <a:pt x="540917" y="1391392"/>
                    </a:lnTo>
                    <a:lnTo>
                      <a:pt x="554220" y="1401816"/>
                    </a:lnTo>
                    <a:lnTo>
                      <a:pt x="567826" y="1410166"/>
                    </a:lnTo>
                    <a:lnTo>
                      <a:pt x="583812" y="1416746"/>
                    </a:lnTo>
                    <a:lnTo>
                      <a:pt x="602174" y="1421555"/>
                    </a:lnTo>
                    <a:lnTo>
                      <a:pt x="621146" y="1422217"/>
                    </a:lnTo>
                    <a:lnTo>
                      <a:pt x="640420" y="1420805"/>
                    </a:lnTo>
                    <a:lnTo>
                      <a:pt x="660608" y="1413170"/>
                    </a:lnTo>
                    <a:lnTo>
                      <a:pt x="676647" y="1404927"/>
                    </a:lnTo>
                    <a:lnTo>
                      <a:pt x="691218" y="1392232"/>
                    </a:lnTo>
                    <a:lnTo>
                      <a:pt x="703717" y="1379233"/>
                    </a:lnTo>
                    <a:lnTo>
                      <a:pt x="712675" y="1361478"/>
                    </a:lnTo>
                    <a:lnTo>
                      <a:pt x="719559" y="1343419"/>
                    </a:lnTo>
                    <a:lnTo>
                      <a:pt x="724064" y="1327130"/>
                    </a:lnTo>
                    <a:lnTo>
                      <a:pt x="723206" y="1318529"/>
                    </a:lnTo>
                    <a:lnTo>
                      <a:pt x="722348" y="1309929"/>
                    </a:lnTo>
                    <a:lnTo>
                      <a:pt x="717396" y="1285898"/>
                    </a:lnTo>
                    <a:lnTo>
                      <a:pt x="710368" y="1261563"/>
                    </a:lnTo>
                    <a:lnTo>
                      <a:pt x="702787" y="1226554"/>
                    </a:lnTo>
                    <a:lnTo>
                      <a:pt x="698747" y="1196300"/>
                    </a:lnTo>
                    <a:lnTo>
                      <a:pt x="698245" y="1170803"/>
                    </a:lnTo>
                    <a:lnTo>
                      <a:pt x="698907" y="1151831"/>
                    </a:lnTo>
                    <a:lnTo>
                      <a:pt x="701339" y="1135238"/>
                    </a:lnTo>
                    <a:lnTo>
                      <a:pt x="702859" y="1124868"/>
                    </a:lnTo>
                    <a:lnTo>
                      <a:pt x="706148" y="1116876"/>
                    </a:lnTo>
                    <a:lnTo>
                      <a:pt x="666328" y="1142820"/>
                    </a:lnTo>
                    <a:lnTo>
                      <a:pt x="664361" y="1112870"/>
                    </a:lnTo>
                    <a:lnTo>
                      <a:pt x="658247" y="1082313"/>
                    </a:lnTo>
                    <a:lnTo>
                      <a:pt x="651828" y="1053830"/>
                    </a:lnTo>
                    <a:lnTo>
                      <a:pt x="644800" y="1029495"/>
                    </a:lnTo>
                    <a:lnTo>
                      <a:pt x="631605" y="989425"/>
                    </a:lnTo>
                    <a:close/>
                    <a:moveTo>
                      <a:pt x="1091146" y="366528"/>
                    </a:moveTo>
                    <a:lnTo>
                      <a:pt x="1090234" y="372750"/>
                    </a:lnTo>
                    <a:lnTo>
                      <a:pt x="1085425" y="391113"/>
                    </a:lnTo>
                    <a:lnTo>
                      <a:pt x="1081831" y="401180"/>
                    </a:lnTo>
                    <a:lnTo>
                      <a:pt x="1076163" y="410943"/>
                    </a:lnTo>
                    <a:lnTo>
                      <a:pt x="1066347" y="420097"/>
                    </a:lnTo>
                    <a:lnTo>
                      <a:pt x="1056530" y="429252"/>
                    </a:lnTo>
                    <a:lnTo>
                      <a:pt x="1047322" y="434258"/>
                    </a:lnTo>
                    <a:lnTo>
                      <a:pt x="1044032" y="442251"/>
                    </a:lnTo>
                    <a:lnTo>
                      <a:pt x="1042816" y="450548"/>
                    </a:lnTo>
                    <a:lnTo>
                      <a:pt x="1043371" y="461222"/>
                    </a:lnTo>
                    <a:lnTo>
                      <a:pt x="1043925" y="471896"/>
                    </a:lnTo>
                    <a:lnTo>
                      <a:pt x="1042405" y="482267"/>
                    </a:lnTo>
                    <a:lnTo>
                      <a:pt x="1038507" y="494408"/>
                    </a:lnTo>
                    <a:lnTo>
                      <a:pt x="1028387" y="505637"/>
                    </a:lnTo>
                    <a:lnTo>
                      <a:pt x="1018875" y="512717"/>
                    </a:lnTo>
                    <a:lnTo>
                      <a:pt x="1005822" y="515041"/>
                    </a:lnTo>
                    <a:lnTo>
                      <a:pt x="992770" y="517366"/>
                    </a:lnTo>
                    <a:lnTo>
                      <a:pt x="980021" y="517616"/>
                    </a:lnTo>
                    <a:lnTo>
                      <a:pt x="959279" y="514576"/>
                    </a:lnTo>
                    <a:lnTo>
                      <a:pt x="951287" y="511287"/>
                    </a:lnTo>
                    <a:lnTo>
                      <a:pt x="958421" y="505976"/>
                    </a:lnTo>
                    <a:lnTo>
                      <a:pt x="973298" y="491207"/>
                    </a:lnTo>
                    <a:lnTo>
                      <a:pt x="983418" y="479978"/>
                    </a:lnTo>
                    <a:lnTo>
                      <a:pt x="991769" y="466371"/>
                    </a:lnTo>
                    <a:lnTo>
                      <a:pt x="997740" y="454535"/>
                    </a:lnTo>
                    <a:lnTo>
                      <a:pt x="1004016" y="440624"/>
                    </a:lnTo>
                    <a:lnTo>
                      <a:pt x="1007914" y="428483"/>
                    </a:lnTo>
                    <a:lnTo>
                      <a:pt x="1011204" y="420490"/>
                    </a:lnTo>
                    <a:lnTo>
                      <a:pt x="1016568" y="412802"/>
                    </a:lnTo>
                    <a:lnTo>
                      <a:pt x="1024006" y="405417"/>
                    </a:lnTo>
                    <a:lnTo>
                      <a:pt x="1030836" y="402182"/>
                    </a:lnTo>
                    <a:lnTo>
                      <a:pt x="1040045" y="397175"/>
                    </a:lnTo>
                    <a:lnTo>
                      <a:pt x="1059928" y="391614"/>
                    </a:lnTo>
                    <a:lnTo>
                      <a:pt x="1066758" y="388377"/>
                    </a:lnTo>
                    <a:lnTo>
                      <a:pt x="1071514" y="384838"/>
                    </a:lnTo>
                    <a:lnTo>
                      <a:pt x="1083100" y="378061"/>
                    </a:lnTo>
                    <a:close/>
                    <a:moveTo>
                      <a:pt x="161208" y="351009"/>
                    </a:moveTo>
                    <a:lnTo>
                      <a:pt x="170059" y="362899"/>
                    </a:lnTo>
                    <a:lnTo>
                      <a:pt x="179213" y="372715"/>
                    </a:lnTo>
                    <a:lnTo>
                      <a:pt x="185132" y="375702"/>
                    </a:lnTo>
                    <a:lnTo>
                      <a:pt x="193124" y="378991"/>
                    </a:lnTo>
                    <a:lnTo>
                      <a:pt x="211184" y="385875"/>
                    </a:lnTo>
                    <a:lnTo>
                      <a:pt x="220946" y="391543"/>
                    </a:lnTo>
                    <a:lnTo>
                      <a:pt x="228634" y="396908"/>
                    </a:lnTo>
                    <a:lnTo>
                      <a:pt x="233945" y="404041"/>
                    </a:lnTo>
                    <a:lnTo>
                      <a:pt x="239256" y="411176"/>
                    </a:lnTo>
                    <a:lnTo>
                      <a:pt x="244262" y="420384"/>
                    </a:lnTo>
                    <a:lnTo>
                      <a:pt x="246890" y="431363"/>
                    </a:lnTo>
                    <a:lnTo>
                      <a:pt x="250985" y="446794"/>
                    </a:lnTo>
                    <a:lnTo>
                      <a:pt x="259533" y="460758"/>
                    </a:lnTo>
                    <a:lnTo>
                      <a:pt x="268383" y="472648"/>
                    </a:lnTo>
                    <a:lnTo>
                      <a:pt x="275159" y="484235"/>
                    </a:lnTo>
                    <a:lnTo>
                      <a:pt x="291698" y="501490"/>
                    </a:lnTo>
                    <a:lnTo>
                      <a:pt x="299084" y="508928"/>
                    </a:lnTo>
                    <a:lnTo>
                      <a:pt x="288409" y="509482"/>
                    </a:lnTo>
                    <a:lnTo>
                      <a:pt x="266755" y="512665"/>
                    </a:lnTo>
                    <a:lnTo>
                      <a:pt x="254311" y="510841"/>
                    </a:lnTo>
                    <a:lnTo>
                      <a:pt x="241866" y="509017"/>
                    </a:lnTo>
                    <a:lnTo>
                      <a:pt x="229725" y="505119"/>
                    </a:lnTo>
                    <a:lnTo>
                      <a:pt x="220267" y="497377"/>
                    </a:lnTo>
                    <a:lnTo>
                      <a:pt x="211416" y="485486"/>
                    </a:lnTo>
                    <a:lnTo>
                      <a:pt x="206714" y="474204"/>
                    </a:lnTo>
                    <a:lnTo>
                      <a:pt x="204389" y="461151"/>
                    </a:lnTo>
                    <a:lnTo>
                      <a:pt x="205909" y="450781"/>
                    </a:lnTo>
                    <a:lnTo>
                      <a:pt x="207124" y="442485"/>
                    </a:lnTo>
                    <a:lnTo>
                      <a:pt x="206570" y="431810"/>
                    </a:lnTo>
                    <a:lnTo>
                      <a:pt x="203334" y="424980"/>
                    </a:lnTo>
                    <a:lnTo>
                      <a:pt x="193875" y="417238"/>
                    </a:lnTo>
                    <a:lnTo>
                      <a:pt x="184417" y="409495"/>
                    </a:lnTo>
                    <a:lnTo>
                      <a:pt x="175261" y="399679"/>
                    </a:lnTo>
                    <a:lnTo>
                      <a:pt x="170560" y="388397"/>
                    </a:lnTo>
                    <a:lnTo>
                      <a:pt x="165857" y="377114"/>
                    </a:lnTo>
                    <a:lnTo>
                      <a:pt x="162066" y="359609"/>
                    </a:lnTo>
                    <a:close/>
                    <a:moveTo>
                      <a:pt x="578034" y="227330"/>
                    </a:moveTo>
                    <a:lnTo>
                      <a:pt x="602513" y="262698"/>
                    </a:lnTo>
                    <a:lnTo>
                      <a:pt x="663252" y="354226"/>
                    </a:lnTo>
                    <a:lnTo>
                      <a:pt x="699513" y="410389"/>
                    </a:lnTo>
                    <a:lnTo>
                      <a:pt x="737545" y="468929"/>
                    </a:lnTo>
                    <a:lnTo>
                      <a:pt x="771428" y="526860"/>
                    </a:lnTo>
                    <a:lnTo>
                      <a:pt x="799393" y="581807"/>
                    </a:lnTo>
                    <a:lnTo>
                      <a:pt x="886470" y="522534"/>
                    </a:lnTo>
                    <a:lnTo>
                      <a:pt x="928668" y="494820"/>
                    </a:lnTo>
                    <a:lnTo>
                      <a:pt x="925682" y="500738"/>
                    </a:lnTo>
                    <a:lnTo>
                      <a:pt x="918190" y="522945"/>
                    </a:lnTo>
                    <a:lnTo>
                      <a:pt x="908874" y="557597"/>
                    </a:lnTo>
                    <a:lnTo>
                      <a:pt x="905531" y="580413"/>
                    </a:lnTo>
                    <a:lnTo>
                      <a:pt x="901579" y="607376"/>
                    </a:lnTo>
                    <a:lnTo>
                      <a:pt x="899094" y="638791"/>
                    </a:lnTo>
                    <a:lnTo>
                      <a:pt x="898379" y="672586"/>
                    </a:lnTo>
                    <a:lnTo>
                      <a:pt x="899129" y="710831"/>
                    </a:lnTo>
                    <a:lnTo>
                      <a:pt x="903421" y="753834"/>
                    </a:lnTo>
                    <a:lnTo>
                      <a:pt x="907408" y="798910"/>
                    </a:lnTo>
                    <a:lnTo>
                      <a:pt x="917010" y="849046"/>
                    </a:lnTo>
                    <a:lnTo>
                      <a:pt x="928078" y="903634"/>
                    </a:lnTo>
                    <a:lnTo>
                      <a:pt x="942991" y="960906"/>
                    </a:lnTo>
                    <a:lnTo>
                      <a:pt x="955882" y="1003050"/>
                    </a:lnTo>
                    <a:lnTo>
                      <a:pt x="964625" y="1044585"/>
                    </a:lnTo>
                    <a:lnTo>
                      <a:pt x="973977" y="1081973"/>
                    </a:lnTo>
                    <a:lnTo>
                      <a:pt x="979484" y="1116679"/>
                    </a:lnTo>
                    <a:lnTo>
                      <a:pt x="983525" y="1146932"/>
                    </a:lnTo>
                    <a:lnTo>
                      <a:pt x="983722" y="1174503"/>
                    </a:lnTo>
                    <a:lnTo>
                      <a:pt x="979770" y="1201466"/>
                    </a:lnTo>
                    <a:lnTo>
                      <a:pt x="971670" y="1227822"/>
                    </a:lnTo>
                    <a:lnTo>
                      <a:pt x="962963" y="1258326"/>
                    </a:lnTo>
                    <a:lnTo>
                      <a:pt x="950107" y="1288222"/>
                    </a:lnTo>
                    <a:lnTo>
                      <a:pt x="935480" y="1315740"/>
                    </a:lnTo>
                    <a:lnTo>
                      <a:pt x="919085" y="1340879"/>
                    </a:lnTo>
                    <a:lnTo>
                      <a:pt x="898541" y="1365412"/>
                    </a:lnTo>
                    <a:lnTo>
                      <a:pt x="878299" y="1387869"/>
                    </a:lnTo>
                    <a:lnTo>
                      <a:pt x="854215" y="1407645"/>
                    </a:lnTo>
                    <a:lnTo>
                      <a:pt x="830434" y="1425347"/>
                    </a:lnTo>
                    <a:lnTo>
                      <a:pt x="802809" y="1440366"/>
                    </a:lnTo>
                    <a:lnTo>
                      <a:pt x="793597" y="1445375"/>
                    </a:lnTo>
                    <a:lnTo>
                      <a:pt x="1226332" y="1527881"/>
                    </a:lnTo>
                    <a:lnTo>
                      <a:pt x="1186609" y="1676133"/>
                    </a:lnTo>
                    <a:lnTo>
                      <a:pt x="857861" y="1561617"/>
                    </a:lnTo>
                    <a:lnTo>
                      <a:pt x="1100636" y="1771135"/>
                    </a:lnTo>
                    <a:lnTo>
                      <a:pt x="992109" y="1879662"/>
                    </a:lnTo>
                    <a:lnTo>
                      <a:pt x="671526" y="1508193"/>
                    </a:lnTo>
                    <a:lnTo>
                      <a:pt x="711336" y="1930822"/>
                    </a:lnTo>
                    <a:lnTo>
                      <a:pt x="534894" y="1930822"/>
                    </a:lnTo>
                    <a:lnTo>
                      <a:pt x="577699" y="1476420"/>
                    </a:lnTo>
                    <a:lnTo>
                      <a:pt x="560781" y="1472694"/>
                    </a:lnTo>
                    <a:lnTo>
                      <a:pt x="559301" y="1472360"/>
                    </a:lnTo>
                    <a:lnTo>
                      <a:pt x="570481" y="1483538"/>
                    </a:lnTo>
                    <a:lnTo>
                      <a:pt x="228619" y="1879663"/>
                    </a:lnTo>
                    <a:lnTo>
                      <a:pt x="120091" y="1771136"/>
                    </a:lnTo>
                    <a:lnTo>
                      <a:pt x="359072" y="1564892"/>
                    </a:lnTo>
                    <a:lnTo>
                      <a:pt x="39725" y="1676133"/>
                    </a:lnTo>
                    <a:lnTo>
                      <a:pt x="0" y="1527883"/>
                    </a:lnTo>
                    <a:lnTo>
                      <a:pt x="471274" y="1438028"/>
                    </a:lnTo>
                    <a:lnTo>
                      <a:pt x="456878" y="1429924"/>
                    </a:lnTo>
                    <a:lnTo>
                      <a:pt x="435583" y="1416210"/>
                    </a:lnTo>
                    <a:lnTo>
                      <a:pt x="412820" y="1398043"/>
                    </a:lnTo>
                    <a:lnTo>
                      <a:pt x="394208" y="1380485"/>
                    </a:lnTo>
                    <a:lnTo>
                      <a:pt x="375898" y="1360852"/>
                    </a:lnTo>
                    <a:lnTo>
                      <a:pt x="357892" y="1339145"/>
                    </a:lnTo>
                    <a:lnTo>
                      <a:pt x="344339" y="1315973"/>
                    </a:lnTo>
                    <a:lnTo>
                      <a:pt x="330786" y="1292800"/>
                    </a:lnTo>
                    <a:lnTo>
                      <a:pt x="319611" y="1267857"/>
                    </a:lnTo>
                    <a:lnTo>
                      <a:pt x="310813" y="1241144"/>
                    </a:lnTo>
                    <a:lnTo>
                      <a:pt x="304090" y="1214735"/>
                    </a:lnTo>
                    <a:lnTo>
                      <a:pt x="297368" y="1188325"/>
                    </a:lnTo>
                    <a:lnTo>
                      <a:pt x="294185" y="1166672"/>
                    </a:lnTo>
                    <a:lnTo>
                      <a:pt x="291002" y="1145019"/>
                    </a:lnTo>
                    <a:lnTo>
                      <a:pt x="292272" y="1121900"/>
                    </a:lnTo>
                    <a:lnTo>
                      <a:pt x="297689" y="1099388"/>
                    </a:lnTo>
                    <a:lnTo>
                      <a:pt x="299209" y="1089018"/>
                    </a:lnTo>
                    <a:lnTo>
                      <a:pt x="301945" y="1070351"/>
                    </a:lnTo>
                    <a:lnTo>
                      <a:pt x="309133" y="1050218"/>
                    </a:lnTo>
                    <a:lnTo>
                      <a:pt x="327817" y="966091"/>
                    </a:lnTo>
                    <a:lnTo>
                      <a:pt x="341138" y="889653"/>
                    </a:lnTo>
                    <a:lnTo>
                      <a:pt x="350865" y="823281"/>
                    </a:lnTo>
                    <a:lnTo>
                      <a:pt x="357605" y="762827"/>
                    </a:lnTo>
                    <a:lnTo>
                      <a:pt x="358679" y="712137"/>
                    </a:lnTo>
                    <a:lnTo>
                      <a:pt x="359144" y="665595"/>
                    </a:lnTo>
                    <a:lnTo>
                      <a:pt x="358392" y="627349"/>
                    </a:lnTo>
                    <a:lnTo>
                      <a:pt x="354655" y="595021"/>
                    </a:lnTo>
                    <a:lnTo>
                      <a:pt x="348236" y="566538"/>
                    </a:lnTo>
                    <a:lnTo>
                      <a:pt x="342979" y="544581"/>
                    </a:lnTo>
                    <a:lnTo>
                      <a:pt x="337114" y="526771"/>
                    </a:lnTo>
                    <a:lnTo>
                      <a:pt x="330338" y="515185"/>
                    </a:lnTo>
                    <a:lnTo>
                      <a:pt x="320021" y="498842"/>
                    </a:lnTo>
                    <a:lnTo>
                      <a:pt x="316481" y="494087"/>
                    </a:lnTo>
                    <a:lnTo>
                      <a:pt x="336310" y="503349"/>
                    </a:lnTo>
                    <a:lnTo>
                      <a:pt x="391953" y="528453"/>
                    </a:lnTo>
                    <a:lnTo>
                      <a:pt x="466515" y="569040"/>
                    </a:lnTo>
                    <a:lnTo>
                      <a:pt x="509714" y="592321"/>
                    </a:lnTo>
                    <a:lnTo>
                      <a:pt x="552305" y="619749"/>
                    </a:lnTo>
                    <a:lnTo>
                      <a:pt x="569613" y="588387"/>
                    </a:lnTo>
                    <a:lnTo>
                      <a:pt x="575889" y="574476"/>
                    </a:lnTo>
                    <a:lnTo>
                      <a:pt x="582469" y="558491"/>
                    </a:lnTo>
                    <a:lnTo>
                      <a:pt x="586725" y="529454"/>
                    </a:lnTo>
                    <a:lnTo>
                      <a:pt x="590676" y="502491"/>
                    </a:lnTo>
                    <a:lnTo>
                      <a:pt x="594734" y="445881"/>
                    </a:lnTo>
                    <a:lnTo>
                      <a:pt x="594645" y="388664"/>
                    </a:lnTo>
                    <a:lnTo>
                      <a:pt x="591570" y="337366"/>
                    </a:lnTo>
                    <a:lnTo>
                      <a:pt x="587278" y="294363"/>
                    </a:lnTo>
                    <a:lnTo>
                      <a:pt x="584149" y="257888"/>
                    </a:lnTo>
                    <a:close/>
                    <a:moveTo>
                      <a:pt x="570703" y="0"/>
                    </a:moveTo>
                    <a:lnTo>
                      <a:pt x="570345" y="16897"/>
                    </a:lnTo>
                    <a:lnTo>
                      <a:pt x="572366" y="32023"/>
                    </a:lnTo>
                    <a:lnTo>
                      <a:pt x="573528" y="38550"/>
                    </a:lnTo>
                    <a:lnTo>
                      <a:pt x="576765" y="45380"/>
                    </a:lnTo>
                    <a:lnTo>
                      <a:pt x="588548" y="66175"/>
                    </a:lnTo>
                    <a:lnTo>
                      <a:pt x="593250" y="77458"/>
                    </a:lnTo>
                    <a:lnTo>
                      <a:pt x="595879" y="88436"/>
                    </a:lnTo>
                    <a:lnTo>
                      <a:pt x="596433" y="99110"/>
                    </a:lnTo>
                    <a:lnTo>
                      <a:pt x="594913" y="109481"/>
                    </a:lnTo>
                    <a:lnTo>
                      <a:pt x="591015" y="121622"/>
                    </a:lnTo>
                    <a:lnTo>
                      <a:pt x="585043" y="133459"/>
                    </a:lnTo>
                    <a:lnTo>
                      <a:pt x="578160" y="151517"/>
                    </a:lnTo>
                    <a:lnTo>
                      <a:pt x="573349" y="169881"/>
                    </a:lnTo>
                    <a:lnTo>
                      <a:pt x="570613" y="188548"/>
                    </a:lnTo>
                    <a:lnTo>
                      <a:pt x="570256" y="205444"/>
                    </a:lnTo>
                    <a:lnTo>
                      <a:pt x="570149" y="235090"/>
                    </a:lnTo>
                    <a:lnTo>
                      <a:pt x="572778" y="246068"/>
                    </a:lnTo>
                    <a:lnTo>
                      <a:pt x="563014" y="240401"/>
                    </a:lnTo>
                    <a:lnTo>
                      <a:pt x="542023" y="224612"/>
                    </a:lnTo>
                    <a:lnTo>
                      <a:pt x="530795" y="214492"/>
                    </a:lnTo>
                    <a:lnTo>
                      <a:pt x="519869" y="202298"/>
                    </a:lnTo>
                    <a:lnTo>
                      <a:pt x="513397" y="188637"/>
                    </a:lnTo>
                    <a:lnTo>
                      <a:pt x="512235" y="182110"/>
                    </a:lnTo>
                    <a:lnTo>
                      <a:pt x="511376" y="173510"/>
                    </a:lnTo>
                    <a:lnTo>
                      <a:pt x="510822" y="162836"/>
                    </a:lnTo>
                    <a:lnTo>
                      <a:pt x="512038" y="154539"/>
                    </a:lnTo>
                    <a:lnTo>
                      <a:pt x="518314" y="140629"/>
                    </a:lnTo>
                    <a:lnTo>
                      <a:pt x="526360" y="129095"/>
                    </a:lnTo>
                    <a:lnTo>
                      <a:pt x="534102" y="119637"/>
                    </a:lnTo>
                    <a:lnTo>
                      <a:pt x="543614" y="112556"/>
                    </a:lnTo>
                    <a:lnTo>
                      <a:pt x="549282" y="102794"/>
                    </a:lnTo>
                    <a:lnTo>
                      <a:pt x="552876" y="92727"/>
                    </a:lnTo>
                    <a:lnTo>
                      <a:pt x="551410" y="88275"/>
                    </a:lnTo>
                    <a:lnTo>
                      <a:pt x="550552" y="79675"/>
                    </a:lnTo>
                    <a:lnTo>
                      <a:pt x="548227" y="66622"/>
                    </a:lnTo>
                    <a:lnTo>
                      <a:pt x="548281" y="51799"/>
                    </a:lnTo>
                    <a:lnTo>
                      <a:pt x="550409" y="37280"/>
                    </a:lnTo>
                    <a:lnTo>
                      <a:pt x="556380" y="25444"/>
                    </a:lnTo>
                    <a:lnTo>
                      <a:pt x="565339" y="768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6" name="禁止 421"/>
            <p:cNvSpPr/>
            <p:nvPr/>
          </p:nvSpPr>
          <p:spPr>
            <a:xfrm>
              <a:off x="2296115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67644" y="863714"/>
            <a:ext cx="1575175" cy="1575175"/>
            <a:chOff x="4167644" y="863714"/>
            <a:chExt cx="1575175" cy="1575175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4440790" y="1145582"/>
              <a:ext cx="966340" cy="1005240"/>
              <a:chOff x="5950776" y="4796313"/>
              <a:chExt cx="1233716" cy="1283380"/>
            </a:xfrm>
          </p:grpSpPr>
          <p:sp>
            <p:nvSpPr>
              <p:cNvPr id="321" name="角丸四角形 246"/>
              <p:cNvSpPr/>
              <p:nvPr/>
            </p:nvSpPr>
            <p:spPr>
              <a:xfrm>
                <a:off x="6159500" y="5447233"/>
                <a:ext cx="812006" cy="632460"/>
              </a:xfrm>
              <a:prstGeom prst="roundRect">
                <a:avLst>
                  <a:gd name="adj" fmla="val 3113"/>
                </a:avLst>
              </a:prstGeom>
              <a:gradFill flip="none" rotWithShape="1">
                <a:gsLst>
                  <a:gs pos="0">
                    <a:srgbClr val="FFC000">
                      <a:lumMod val="75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角丸四角形 247"/>
              <p:cNvSpPr/>
              <p:nvPr/>
            </p:nvSpPr>
            <p:spPr>
              <a:xfrm>
                <a:off x="6295926" y="4796313"/>
                <a:ext cx="812006" cy="632460"/>
              </a:xfrm>
              <a:prstGeom prst="roundRect">
                <a:avLst>
                  <a:gd name="adj" fmla="val 3113"/>
                </a:avLst>
              </a:prstGeom>
              <a:gradFill flip="none" rotWithShape="1">
                <a:gsLst>
                  <a:gs pos="0">
                    <a:srgbClr val="FFC000">
                      <a:lumMod val="75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189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円/楕円 283"/>
              <p:cNvSpPr/>
              <p:nvPr/>
            </p:nvSpPr>
            <p:spPr>
              <a:xfrm flipH="1">
                <a:off x="6628511" y="5572882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円/楕円 284"/>
              <p:cNvSpPr/>
              <p:nvPr/>
            </p:nvSpPr>
            <p:spPr>
              <a:xfrm flipH="1">
                <a:off x="6669310" y="5589620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フリーフォーム 250"/>
              <p:cNvSpPr/>
              <p:nvPr/>
            </p:nvSpPr>
            <p:spPr>
              <a:xfrm flipH="1">
                <a:off x="6635256" y="5572882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6" name="円/楕円 286"/>
              <p:cNvSpPr/>
              <p:nvPr/>
            </p:nvSpPr>
            <p:spPr>
              <a:xfrm>
                <a:off x="6311005" y="55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円/楕円 287"/>
              <p:cNvSpPr/>
              <p:nvPr/>
            </p:nvSpPr>
            <p:spPr>
              <a:xfrm>
                <a:off x="6347964" y="5590096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フリーフォーム 253"/>
              <p:cNvSpPr/>
              <p:nvPr/>
            </p:nvSpPr>
            <p:spPr>
              <a:xfrm>
                <a:off x="6311005" y="55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9" name="円/楕円 289"/>
              <p:cNvSpPr/>
              <p:nvPr/>
            </p:nvSpPr>
            <p:spPr>
              <a:xfrm>
                <a:off x="6381733" y="5821819"/>
                <a:ext cx="376256" cy="138450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0" name="円/楕円 290"/>
              <p:cNvSpPr/>
              <p:nvPr/>
            </p:nvSpPr>
            <p:spPr>
              <a:xfrm>
                <a:off x="6736621" y="49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円/楕円 291"/>
              <p:cNvSpPr/>
              <p:nvPr/>
            </p:nvSpPr>
            <p:spPr>
              <a:xfrm>
                <a:off x="6765350" y="5035273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2" name="フリーフォーム 257"/>
              <p:cNvSpPr/>
              <p:nvPr/>
            </p:nvSpPr>
            <p:spPr>
              <a:xfrm>
                <a:off x="6736621" y="49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3" name="円/楕円 293"/>
              <p:cNvSpPr/>
              <p:nvPr/>
            </p:nvSpPr>
            <p:spPr>
              <a:xfrm flipH="1">
                <a:off x="6469921" y="4973358"/>
                <a:ext cx="182562" cy="182564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4" name="円/楕円 294"/>
              <p:cNvSpPr/>
              <p:nvPr/>
            </p:nvSpPr>
            <p:spPr>
              <a:xfrm flipH="1">
                <a:off x="6518950" y="5035273"/>
                <a:ext cx="104804" cy="104804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フリーフォーム 260"/>
              <p:cNvSpPr/>
              <p:nvPr/>
            </p:nvSpPr>
            <p:spPr>
              <a:xfrm flipH="1">
                <a:off x="6476666" y="4973358"/>
                <a:ext cx="175817" cy="107091"/>
              </a:xfrm>
              <a:custGeom>
                <a:avLst/>
                <a:gdLst>
                  <a:gd name="connsiteX0" fmla="*/ 128588 w 247673"/>
                  <a:gd name="connsiteY0" fmla="*/ 0 h 150857"/>
                  <a:gd name="connsiteX1" fmla="*/ 247071 w 247673"/>
                  <a:gd name="connsiteY1" fmla="*/ 78536 h 150857"/>
                  <a:gd name="connsiteX2" fmla="*/ 247673 w 247673"/>
                  <a:gd name="connsiteY2" fmla="*/ 81517 h 150857"/>
                  <a:gd name="connsiteX3" fmla="*/ 223709 w 247673"/>
                  <a:gd name="connsiteY3" fmla="*/ 75059 h 150857"/>
                  <a:gd name="connsiteX4" fmla="*/ 42451 w 247673"/>
                  <a:gd name="connsiteY4" fmla="*/ 121445 h 150857"/>
                  <a:gd name="connsiteX5" fmla="*/ 4496 w 247673"/>
                  <a:gd name="connsiteY5" fmla="*/ 150857 h 150857"/>
                  <a:gd name="connsiteX6" fmla="*/ 0 w 247673"/>
                  <a:gd name="connsiteY6" fmla="*/ 128588 h 150857"/>
                  <a:gd name="connsiteX7" fmla="*/ 128588 w 247673"/>
                  <a:gd name="connsiteY7" fmla="*/ 0 h 150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7673" h="150857">
                    <a:moveTo>
                      <a:pt x="128588" y="0"/>
                    </a:moveTo>
                    <a:cubicBezTo>
                      <a:pt x="181851" y="0"/>
                      <a:pt x="227550" y="32384"/>
                      <a:pt x="247071" y="78536"/>
                    </a:cubicBezTo>
                    <a:lnTo>
                      <a:pt x="247673" y="81517"/>
                    </a:lnTo>
                    <a:lnTo>
                      <a:pt x="223709" y="75059"/>
                    </a:lnTo>
                    <a:cubicBezTo>
                      <a:pt x="168190" y="71115"/>
                      <a:pt x="103384" y="86265"/>
                      <a:pt x="42451" y="121445"/>
                    </a:cubicBezTo>
                    <a:lnTo>
                      <a:pt x="4496" y="150857"/>
                    </a:lnTo>
                    <a:lnTo>
                      <a:pt x="0" y="128588"/>
                    </a:lnTo>
                    <a:cubicBezTo>
                      <a:pt x="0" y="57571"/>
                      <a:pt x="57571" y="0"/>
                      <a:pt x="128588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二等辺三角形 335"/>
              <p:cNvSpPr/>
              <p:nvPr/>
            </p:nvSpPr>
            <p:spPr>
              <a:xfrm>
                <a:off x="6574892" y="5178798"/>
                <a:ext cx="235484" cy="130194"/>
              </a:xfrm>
              <a:prstGeom prst="triangle">
                <a:avLst/>
              </a:prstGeom>
              <a:solidFill>
                <a:srgbClr val="C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7" name="フリーフォーム 262"/>
              <p:cNvSpPr/>
              <p:nvPr/>
            </p:nvSpPr>
            <p:spPr>
              <a:xfrm rot="7200000">
                <a:off x="5994132" y="5486202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フリーフォーム 263"/>
              <p:cNvSpPr/>
              <p:nvPr/>
            </p:nvSpPr>
            <p:spPr>
              <a:xfrm rot="3600000">
                <a:off x="5970054" y="5618375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9" name="フリーフォーム 264"/>
              <p:cNvSpPr/>
              <p:nvPr/>
            </p:nvSpPr>
            <p:spPr>
              <a:xfrm rot="14400000" flipH="1">
                <a:off x="7034067" y="5486203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" name="フリーフォーム 265"/>
              <p:cNvSpPr/>
              <p:nvPr/>
            </p:nvSpPr>
            <p:spPr>
              <a:xfrm rot="18000000" flipH="1">
                <a:off x="7061173" y="5618376"/>
                <a:ext cx="104041" cy="142597"/>
              </a:xfrm>
              <a:custGeom>
                <a:avLst/>
                <a:gdLst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51580 w 219868"/>
                  <a:gd name="connsiteY7" fmla="*/ 100611 h 301347"/>
                  <a:gd name="connsiteX0" fmla="*/ 109934 w 219868"/>
                  <a:gd name="connsiteY0" fmla="*/ 0 h 301347"/>
                  <a:gd name="connsiteX1" fmla="*/ 168289 w 219868"/>
                  <a:gd name="connsiteY1" fmla="*/ 100611 h 301347"/>
                  <a:gd name="connsiteX2" fmla="*/ 187669 w 219868"/>
                  <a:gd name="connsiteY2" fmla="*/ 113678 h 301347"/>
                  <a:gd name="connsiteX3" fmla="*/ 219868 w 219868"/>
                  <a:gd name="connsiteY3" fmla="*/ 191413 h 301347"/>
                  <a:gd name="connsiteX4" fmla="*/ 109934 w 219868"/>
                  <a:gd name="connsiteY4" fmla="*/ 301347 h 301347"/>
                  <a:gd name="connsiteX5" fmla="*/ 0 w 219868"/>
                  <a:gd name="connsiteY5" fmla="*/ 191413 h 301347"/>
                  <a:gd name="connsiteX6" fmla="*/ 32199 w 219868"/>
                  <a:gd name="connsiteY6" fmla="*/ 113678 h 301347"/>
                  <a:gd name="connsiteX7" fmla="*/ 109934 w 219868"/>
                  <a:gd name="connsiteY7" fmla="*/ 0 h 301347"/>
                  <a:gd name="connsiteX0" fmla="*/ 109934 w 219868"/>
                  <a:gd name="connsiteY0" fmla="*/ 0 h 301347"/>
                  <a:gd name="connsiteX1" fmla="*/ 187669 w 219868"/>
                  <a:gd name="connsiteY1" fmla="*/ 113678 h 301347"/>
                  <a:gd name="connsiteX2" fmla="*/ 219868 w 219868"/>
                  <a:gd name="connsiteY2" fmla="*/ 191413 h 301347"/>
                  <a:gd name="connsiteX3" fmla="*/ 109934 w 219868"/>
                  <a:gd name="connsiteY3" fmla="*/ 301347 h 301347"/>
                  <a:gd name="connsiteX4" fmla="*/ 0 w 219868"/>
                  <a:gd name="connsiteY4" fmla="*/ 191413 h 301347"/>
                  <a:gd name="connsiteX5" fmla="*/ 32199 w 219868"/>
                  <a:gd name="connsiteY5" fmla="*/ 113678 h 301347"/>
                  <a:gd name="connsiteX6" fmla="*/ 109934 w 219868"/>
                  <a:gd name="connsiteY6" fmla="*/ 0 h 30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68" h="301347">
                    <a:moveTo>
                      <a:pt x="109934" y="0"/>
                    </a:moveTo>
                    <a:lnTo>
                      <a:pt x="187669" y="113678"/>
                    </a:lnTo>
                    <a:cubicBezTo>
                      <a:pt x="207563" y="133572"/>
                      <a:pt x="219868" y="161056"/>
                      <a:pt x="219868" y="191413"/>
                    </a:cubicBezTo>
                    <a:cubicBezTo>
                      <a:pt x="219868" y="252128"/>
                      <a:pt x="170649" y="301347"/>
                      <a:pt x="109934" y="301347"/>
                    </a:cubicBezTo>
                    <a:cubicBezTo>
                      <a:pt x="49219" y="301347"/>
                      <a:pt x="0" y="252128"/>
                      <a:pt x="0" y="191413"/>
                    </a:cubicBezTo>
                    <a:cubicBezTo>
                      <a:pt x="0" y="161056"/>
                      <a:pt x="12305" y="133572"/>
                      <a:pt x="32199" y="113678"/>
                    </a:cubicBezTo>
                    <a:lnTo>
                      <a:pt x="109934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1" name="フリーフォーム 266"/>
              <p:cNvSpPr/>
              <p:nvPr/>
            </p:nvSpPr>
            <p:spPr>
              <a:xfrm>
                <a:off x="6399696" y="5879180"/>
                <a:ext cx="340330" cy="81089"/>
              </a:xfrm>
              <a:custGeom>
                <a:avLst/>
                <a:gdLst>
                  <a:gd name="connsiteX0" fmla="*/ 170165 w 340330"/>
                  <a:gd name="connsiteY0" fmla="*/ 0 h 81089"/>
                  <a:gd name="connsiteX1" fmla="*/ 303192 w 340330"/>
                  <a:gd name="connsiteY1" fmla="*/ 20276 h 81089"/>
                  <a:gd name="connsiteX2" fmla="*/ 340330 w 340330"/>
                  <a:gd name="connsiteY2" fmla="*/ 40545 h 81089"/>
                  <a:gd name="connsiteX3" fmla="*/ 303192 w 340330"/>
                  <a:gd name="connsiteY3" fmla="*/ 60814 h 81089"/>
                  <a:gd name="connsiteX4" fmla="*/ 170165 w 340330"/>
                  <a:gd name="connsiteY4" fmla="*/ 81089 h 81089"/>
                  <a:gd name="connsiteX5" fmla="*/ 37139 w 340330"/>
                  <a:gd name="connsiteY5" fmla="*/ 60814 h 81089"/>
                  <a:gd name="connsiteX6" fmla="*/ 0 w 340330"/>
                  <a:gd name="connsiteY6" fmla="*/ 40545 h 81089"/>
                  <a:gd name="connsiteX7" fmla="*/ 37139 w 340330"/>
                  <a:gd name="connsiteY7" fmla="*/ 20276 h 81089"/>
                  <a:gd name="connsiteX8" fmla="*/ 170165 w 340330"/>
                  <a:gd name="connsiteY8" fmla="*/ 0 h 81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0330" h="81089">
                    <a:moveTo>
                      <a:pt x="170165" y="0"/>
                    </a:moveTo>
                    <a:cubicBezTo>
                      <a:pt x="222115" y="0"/>
                      <a:pt x="269147" y="7749"/>
                      <a:pt x="303192" y="20276"/>
                    </a:cubicBezTo>
                    <a:lnTo>
                      <a:pt x="340330" y="40545"/>
                    </a:lnTo>
                    <a:lnTo>
                      <a:pt x="303192" y="60814"/>
                    </a:lnTo>
                    <a:cubicBezTo>
                      <a:pt x="269147" y="73341"/>
                      <a:pt x="222115" y="81089"/>
                      <a:pt x="170165" y="81089"/>
                    </a:cubicBezTo>
                    <a:cubicBezTo>
                      <a:pt x="118215" y="81089"/>
                      <a:pt x="71183" y="73341"/>
                      <a:pt x="37139" y="60814"/>
                    </a:cubicBezTo>
                    <a:lnTo>
                      <a:pt x="0" y="40545"/>
                    </a:lnTo>
                    <a:lnTo>
                      <a:pt x="37139" y="20276"/>
                    </a:lnTo>
                    <a:cubicBezTo>
                      <a:pt x="71183" y="7749"/>
                      <a:pt x="118215" y="0"/>
                      <a:pt x="170165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7" name="禁止 421"/>
            <p:cNvSpPr/>
            <p:nvPr/>
          </p:nvSpPr>
          <p:spPr>
            <a:xfrm>
              <a:off x="4167644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56264" y="770455"/>
            <a:ext cx="1575175" cy="1668434"/>
            <a:chOff x="6056264" y="770455"/>
            <a:chExt cx="1575175" cy="1668434"/>
          </a:xfrm>
        </p:grpSpPr>
        <p:grpSp>
          <p:nvGrpSpPr>
            <p:cNvPr id="180" name="グループ化 179"/>
            <p:cNvGrpSpPr/>
            <p:nvPr/>
          </p:nvGrpSpPr>
          <p:grpSpPr>
            <a:xfrm rot="1800000">
              <a:off x="6521457" y="770455"/>
              <a:ext cx="548532" cy="1643220"/>
              <a:chOff x="7878325" y="436166"/>
              <a:chExt cx="720080" cy="2157120"/>
            </a:xfrm>
          </p:grpSpPr>
          <p:sp>
            <p:nvSpPr>
              <p:cNvPr id="181" name="フリーフォーム: 図形 180"/>
              <p:cNvSpPr/>
              <p:nvPr/>
            </p:nvSpPr>
            <p:spPr>
              <a:xfrm>
                <a:off x="7878325" y="548679"/>
                <a:ext cx="720080" cy="2044607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正方形/長方形 181"/>
              <p:cNvSpPr/>
              <p:nvPr/>
            </p:nvSpPr>
            <p:spPr bwMode="auto">
              <a:xfrm>
                <a:off x="7878325" y="1448780"/>
                <a:ext cx="720080" cy="990110"/>
              </a:xfrm>
              <a:prstGeom prst="rect">
                <a:avLst/>
              </a:prstGeom>
              <a:solidFill>
                <a:srgbClr val="00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楕円 182"/>
              <p:cNvSpPr/>
              <p:nvPr/>
            </p:nvSpPr>
            <p:spPr bwMode="auto">
              <a:xfrm>
                <a:off x="7942330" y="1514475"/>
                <a:ext cx="592070" cy="858212"/>
              </a:xfrm>
              <a:prstGeom prst="ellipse">
                <a:avLst/>
              </a:pr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テキスト ボックス 183"/>
              <p:cNvSpPr txBox="1"/>
              <p:nvPr/>
            </p:nvSpPr>
            <p:spPr>
              <a:xfrm rot="5400000">
                <a:off x="7918974" y="1794041"/>
                <a:ext cx="638783" cy="31235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solidFill>
                      <a:schemeClr val="bg1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お茶</a:t>
                </a:r>
              </a:p>
            </p:txBody>
          </p:sp>
          <p:sp>
            <p:nvSpPr>
              <p:cNvPr id="185" name="台形 184"/>
              <p:cNvSpPr/>
              <p:nvPr/>
            </p:nvSpPr>
            <p:spPr bwMode="auto">
              <a:xfrm>
                <a:off x="8082190" y="436166"/>
                <a:ext cx="315035" cy="225025"/>
              </a:xfrm>
              <a:prstGeom prst="trapezoid">
                <a:avLst>
                  <a:gd name="adj" fmla="val 12301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8" name="禁止 421"/>
            <p:cNvSpPr/>
            <p:nvPr/>
          </p:nvSpPr>
          <p:spPr>
            <a:xfrm>
              <a:off x="6056264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893610" y="863714"/>
            <a:ext cx="1575175" cy="1575175"/>
            <a:chOff x="7893610" y="863714"/>
            <a:chExt cx="1575175" cy="1575175"/>
          </a:xfrm>
        </p:grpSpPr>
        <p:grpSp>
          <p:nvGrpSpPr>
            <p:cNvPr id="299" name="グループ化 298"/>
            <p:cNvGrpSpPr/>
            <p:nvPr/>
          </p:nvGrpSpPr>
          <p:grpSpPr>
            <a:xfrm>
              <a:off x="7945245" y="1015007"/>
              <a:ext cx="1446406" cy="1077510"/>
              <a:chOff x="949307" y="1073276"/>
              <a:chExt cx="3868905" cy="2882169"/>
            </a:xfrm>
          </p:grpSpPr>
          <p:sp>
            <p:nvSpPr>
              <p:cNvPr id="301" name="正方形/長方形 300"/>
              <p:cNvSpPr/>
              <p:nvPr/>
            </p:nvSpPr>
            <p:spPr>
              <a:xfrm rot="900000">
                <a:off x="3483915" y="1073276"/>
                <a:ext cx="139208" cy="104533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台形 301"/>
              <p:cNvSpPr/>
              <p:nvPr/>
            </p:nvSpPr>
            <p:spPr>
              <a:xfrm rot="10800000">
                <a:off x="2465152" y="1735059"/>
                <a:ext cx="1443325" cy="1810657"/>
              </a:xfrm>
              <a:prstGeom prst="trapezoid">
                <a:avLst>
                  <a:gd name="adj" fmla="val 20549"/>
                </a:avLst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台形 302"/>
              <p:cNvSpPr/>
              <p:nvPr/>
            </p:nvSpPr>
            <p:spPr>
              <a:xfrm>
                <a:off x="2395756" y="1599290"/>
                <a:ext cx="1560351" cy="271540"/>
              </a:xfrm>
              <a:prstGeom prst="trapezoid">
                <a:avLst>
                  <a:gd name="adj" fmla="val 11195"/>
                </a:avLst>
              </a:prstGeom>
              <a:solidFill>
                <a:sysClr val="window" lastClr="FFFFFF">
                  <a:lumMod val="9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台形 303"/>
              <p:cNvSpPr/>
              <p:nvPr/>
            </p:nvSpPr>
            <p:spPr>
              <a:xfrm rot="10800000">
                <a:off x="1052268" y="2676373"/>
                <a:ext cx="1711779" cy="1030514"/>
              </a:xfrm>
              <a:prstGeom prst="trapezoid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円/楕円 8"/>
              <p:cNvSpPr/>
              <p:nvPr/>
            </p:nvSpPr>
            <p:spPr>
              <a:xfrm>
                <a:off x="1565257" y="1599290"/>
                <a:ext cx="685800" cy="897774"/>
              </a:xfrm>
              <a:custGeom>
                <a:avLst/>
                <a:gdLst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349250 h 698500"/>
                  <a:gd name="connsiteX1" fmla="*/ 349250 w 698500"/>
                  <a:gd name="connsiteY1" fmla="*/ 0 h 698500"/>
                  <a:gd name="connsiteX2" fmla="*/ 698500 w 698500"/>
                  <a:gd name="connsiteY2" fmla="*/ 349250 h 698500"/>
                  <a:gd name="connsiteX3" fmla="*/ 349250 w 698500"/>
                  <a:gd name="connsiteY3" fmla="*/ 698500 h 698500"/>
                  <a:gd name="connsiteX4" fmla="*/ 0 w 698500"/>
                  <a:gd name="connsiteY4" fmla="*/ 349250 h 698500"/>
                  <a:gd name="connsiteX0" fmla="*/ 0 w 698500"/>
                  <a:gd name="connsiteY0" fmla="*/ 609600 h 958850"/>
                  <a:gd name="connsiteX1" fmla="*/ 342900 w 698500"/>
                  <a:gd name="connsiteY1" fmla="*/ 0 h 958850"/>
                  <a:gd name="connsiteX2" fmla="*/ 698500 w 698500"/>
                  <a:gd name="connsiteY2" fmla="*/ 609600 h 958850"/>
                  <a:gd name="connsiteX3" fmla="*/ 349250 w 698500"/>
                  <a:gd name="connsiteY3" fmla="*/ 958850 h 958850"/>
                  <a:gd name="connsiteX4" fmla="*/ 0 w 698500"/>
                  <a:gd name="connsiteY4" fmla="*/ 609600 h 958850"/>
                  <a:gd name="connsiteX0" fmla="*/ 0 w 698500"/>
                  <a:gd name="connsiteY0" fmla="*/ 609600 h 958850"/>
                  <a:gd name="connsiteX1" fmla="*/ 342900 w 698500"/>
                  <a:gd name="connsiteY1" fmla="*/ 0 h 958850"/>
                  <a:gd name="connsiteX2" fmla="*/ 698500 w 698500"/>
                  <a:gd name="connsiteY2" fmla="*/ 609600 h 958850"/>
                  <a:gd name="connsiteX3" fmla="*/ 349250 w 698500"/>
                  <a:gd name="connsiteY3" fmla="*/ 958850 h 958850"/>
                  <a:gd name="connsiteX4" fmla="*/ 0 w 698500"/>
                  <a:gd name="connsiteY4" fmla="*/ 609600 h 958850"/>
                  <a:gd name="connsiteX0" fmla="*/ 0 w 698500"/>
                  <a:gd name="connsiteY0" fmla="*/ 609600 h 914400"/>
                  <a:gd name="connsiteX1" fmla="*/ 342900 w 698500"/>
                  <a:gd name="connsiteY1" fmla="*/ 0 h 914400"/>
                  <a:gd name="connsiteX2" fmla="*/ 698500 w 698500"/>
                  <a:gd name="connsiteY2" fmla="*/ 609600 h 914400"/>
                  <a:gd name="connsiteX3" fmla="*/ 355600 w 698500"/>
                  <a:gd name="connsiteY3" fmla="*/ 914400 h 914400"/>
                  <a:gd name="connsiteX4" fmla="*/ 0 w 698500"/>
                  <a:gd name="connsiteY4" fmla="*/ 60960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500" h="914400">
                    <a:moveTo>
                      <a:pt x="0" y="609600"/>
                    </a:moveTo>
                    <a:cubicBezTo>
                      <a:pt x="0" y="416715"/>
                      <a:pt x="219865" y="0"/>
                      <a:pt x="342900" y="0"/>
                    </a:cubicBezTo>
                    <a:cubicBezTo>
                      <a:pt x="465935" y="0"/>
                      <a:pt x="698500" y="416715"/>
                      <a:pt x="698500" y="609600"/>
                    </a:cubicBezTo>
                    <a:cubicBezTo>
                      <a:pt x="698500" y="802485"/>
                      <a:pt x="548485" y="914400"/>
                      <a:pt x="355600" y="914400"/>
                    </a:cubicBezTo>
                    <a:cubicBezTo>
                      <a:pt x="162715" y="914400"/>
                      <a:pt x="0" y="802485"/>
                      <a:pt x="0" y="6096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フリーフォーム 231"/>
              <p:cNvSpPr/>
              <p:nvPr/>
            </p:nvSpPr>
            <p:spPr>
              <a:xfrm>
                <a:off x="949307" y="2334380"/>
                <a:ext cx="1917700" cy="590550"/>
              </a:xfrm>
              <a:custGeom>
                <a:avLst/>
                <a:gdLst>
                  <a:gd name="connsiteX0" fmla="*/ 307975 w 1917700"/>
                  <a:gd name="connsiteY0" fmla="*/ 0 h 590550"/>
                  <a:gd name="connsiteX1" fmla="*/ 427853 w 1917700"/>
                  <a:gd name="connsiteY1" fmla="*/ 23204 h 590550"/>
                  <a:gd name="connsiteX2" fmla="*/ 470693 w 1917700"/>
                  <a:gd name="connsiteY2" fmla="*/ 45499 h 590550"/>
                  <a:gd name="connsiteX3" fmla="*/ 513534 w 1917700"/>
                  <a:gd name="connsiteY3" fmla="*/ 23204 h 590550"/>
                  <a:gd name="connsiteX4" fmla="*/ 633412 w 1917700"/>
                  <a:gd name="connsiteY4" fmla="*/ 0 h 590550"/>
                  <a:gd name="connsiteX5" fmla="*/ 753290 w 1917700"/>
                  <a:gd name="connsiteY5" fmla="*/ 23204 h 590550"/>
                  <a:gd name="connsiteX6" fmla="*/ 796130 w 1917700"/>
                  <a:gd name="connsiteY6" fmla="*/ 45499 h 590550"/>
                  <a:gd name="connsiteX7" fmla="*/ 838971 w 1917700"/>
                  <a:gd name="connsiteY7" fmla="*/ 23204 h 590550"/>
                  <a:gd name="connsiteX8" fmla="*/ 958849 w 1917700"/>
                  <a:gd name="connsiteY8" fmla="*/ 0 h 590550"/>
                  <a:gd name="connsiteX9" fmla="*/ 1078727 w 1917700"/>
                  <a:gd name="connsiteY9" fmla="*/ 23204 h 590550"/>
                  <a:gd name="connsiteX10" fmla="*/ 1121567 w 1917700"/>
                  <a:gd name="connsiteY10" fmla="*/ 45499 h 590550"/>
                  <a:gd name="connsiteX11" fmla="*/ 1164408 w 1917700"/>
                  <a:gd name="connsiteY11" fmla="*/ 23204 h 590550"/>
                  <a:gd name="connsiteX12" fmla="*/ 1284286 w 1917700"/>
                  <a:gd name="connsiteY12" fmla="*/ 0 h 590550"/>
                  <a:gd name="connsiteX13" fmla="*/ 1404164 w 1917700"/>
                  <a:gd name="connsiteY13" fmla="*/ 23204 h 590550"/>
                  <a:gd name="connsiteX14" fmla="*/ 1447006 w 1917700"/>
                  <a:gd name="connsiteY14" fmla="*/ 45499 h 590550"/>
                  <a:gd name="connsiteX15" fmla="*/ 1489847 w 1917700"/>
                  <a:gd name="connsiteY15" fmla="*/ 23204 h 590550"/>
                  <a:gd name="connsiteX16" fmla="*/ 1609725 w 1917700"/>
                  <a:gd name="connsiteY16" fmla="*/ 0 h 590550"/>
                  <a:gd name="connsiteX17" fmla="*/ 1917700 w 1917700"/>
                  <a:gd name="connsiteY17" fmla="*/ 295275 h 590550"/>
                  <a:gd name="connsiteX18" fmla="*/ 1609725 w 1917700"/>
                  <a:gd name="connsiteY18" fmla="*/ 590550 h 590550"/>
                  <a:gd name="connsiteX19" fmla="*/ 1489847 w 1917700"/>
                  <a:gd name="connsiteY19" fmla="*/ 567346 h 590550"/>
                  <a:gd name="connsiteX20" fmla="*/ 1447006 w 1917700"/>
                  <a:gd name="connsiteY20" fmla="*/ 545051 h 590550"/>
                  <a:gd name="connsiteX21" fmla="*/ 1404164 w 1917700"/>
                  <a:gd name="connsiteY21" fmla="*/ 567346 h 590550"/>
                  <a:gd name="connsiteX22" fmla="*/ 1284286 w 1917700"/>
                  <a:gd name="connsiteY22" fmla="*/ 590550 h 590550"/>
                  <a:gd name="connsiteX23" fmla="*/ 1164408 w 1917700"/>
                  <a:gd name="connsiteY23" fmla="*/ 567346 h 590550"/>
                  <a:gd name="connsiteX24" fmla="*/ 1121567 w 1917700"/>
                  <a:gd name="connsiteY24" fmla="*/ 545052 h 590550"/>
                  <a:gd name="connsiteX25" fmla="*/ 1078727 w 1917700"/>
                  <a:gd name="connsiteY25" fmla="*/ 567346 h 590550"/>
                  <a:gd name="connsiteX26" fmla="*/ 958849 w 1917700"/>
                  <a:gd name="connsiteY26" fmla="*/ 590550 h 590550"/>
                  <a:gd name="connsiteX27" fmla="*/ 838971 w 1917700"/>
                  <a:gd name="connsiteY27" fmla="*/ 567346 h 590550"/>
                  <a:gd name="connsiteX28" fmla="*/ 796130 w 1917700"/>
                  <a:gd name="connsiteY28" fmla="*/ 545052 h 590550"/>
                  <a:gd name="connsiteX29" fmla="*/ 753290 w 1917700"/>
                  <a:gd name="connsiteY29" fmla="*/ 567346 h 590550"/>
                  <a:gd name="connsiteX30" fmla="*/ 633412 w 1917700"/>
                  <a:gd name="connsiteY30" fmla="*/ 590550 h 590550"/>
                  <a:gd name="connsiteX31" fmla="*/ 513534 w 1917700"/>
                  <a:gd name="connsiteY31" fmla="*/ 567346 h 590550"/>
                  <a:gd name="connsiteX32" fmla="*/ 470693 w 1917700"/>
                  <a:gd name="connsiteY32" fmla="*/ 545052 h 590550"/>
                  <a:gd name="connsiteX33" fmla="*/ 427853 w 1917700"/>
                  <a:gd name="connsiteY33" fmla="*/ 567346 h 590550"/>
                  <a:gd name="connsiteX34" fmla="*/ 307975 w 1917700"/>
                  <a:gd name="connsiteY34" fmla="*/ 590550 h 590550"/>
                  <a:gd name="connsiteX35" fmla="*/ 0 w 1917700"/>
                  <a:gd name="connsiteY35" fmla="*/ 295275 h 590550"/>
                  <a:gd name="connsiteX36" fmla="*/ 307975 w 1917700"/>
                  <a:gd name="connsiteY36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917700" h="590550">
                    <a:moveTo>
                      <a:pt x="307975" y="0"/>
                    </a:moveTo>
                    <a:cubicBezTo>
                      <a:pt x="350497" y="0"/>
                      <a:pt x="391007" y="8263"/>
                      <a:pt x="427853" y="23204"/>
                    </a:cubicBezTo>
                    <a:lnTo>
                      <a:pt x="470693" y="45499"/>
                    </a:lnTo>
                    <a:lnTo>
                      <a:pt x="513534" y="23204"/>
                    </a:lnTo>
                    <a:cubicBezTo>
                      <a:pt x="550380" y="8263"/>
                      <a:pt x="590889" y="0"/>
                      <a:pt x="633412" y="0"/>
                    </a:cubicBezTo>
                    <a:cubicBezTo>
                      <a:pt x="675934" y="0"/>
                      <a:pt x="716444" y="8263"/>
                      <a:pt x="753290" y="23204"/>
                    </a:cubicBezTo>
                    <a:lnTo>
                      <a:pt x="796130" y="45499"/>
                    </a:lnTo>
                    <a:lnTo>
                      <a:pt x="838971" y="23204"/>
                    </a:lnTo>
                    <a:cubicBezTo>
                      <a:pt x="875817" y="8263"/>
                      <a:pt x="916326" y="0"/>
                      <a:pt x="958849" y="0"/>
                    </a:cubicBezTo>
                    <a:cubicBezTo>
                      <a:pt x="1001371" y="0"/>
                      <a:pt x="1041881" y="8263"/>
                      <a:pt x="1078727" y="23204"/>
                    </a:cubicBezTo>
                    <a:lnTo>
                      <a:pt x="1121567" y="45499"/>
                    </a:lnTo>
                    <a:lnTo>
                      <a:pt x="1164408" y="23204"/>
                    </a:lnTo>
                    <a:cubicBezTo>
                      <a:pt x="1201254" y="8263"/>
                      <a:pt x="1241763" y="0"/>
                      <a:pt x="1284286" y="0"/>
                    </a:cubicBezTo>
                    <a:cubicBezTo>
                      <a:pt x="1326809" y="0"/>
                      <a:pt x="1367318" y="8263"/>
                      <a:pt x="1404164" y="23204"/>
                    </a:cubicBezTo>
                    <a:lnTo>
                      <a:pt x="1447006" y="45499"/>
                    </a:lnTo>
                    <a:lnTo>
                      <a:pt x="1489847" y="23204"/>
                    </a:lnTo>
                    <a:cubicBezTo>
                      <a:pt x="1526693" y="8263"/>
                      <a:pt x="1567203" y="0"/>
                      <a:pt x="1609725" y="0"/>
                    </a:cubicBezTo>
                    <a:cubicBezTo>
                      <a:pt x="1779815" y="0"/>
                      <a:pt x="1917700" y="132199"/>
                      <a:pt x="1917700" y="295275"/>
                    </a:cubicBezTo>
                    <a:cubicBezTo>
                      <a:pt x="1917700" y="458351"/>
                      <a:pt x="1779815" y="590550"/>
                      <a:pt x="1609725" y="590550"/>
                    </a:cubicBezTo>
                    <a:cubicBezTo>
                      <a:pt x="1567203" y="590550"/>
                      <a:pt x="1526693" y="582288"/>
                      <a:pt x="1489847" y="567346"/>
                    </a:cubicBezTo>
                    <a:lnTo>
                      <a:pt x="1447006" y="545051"/>
                    </a:lnTo>
                    <a:lnTo>
                      <a:pt x="1404164" y="567346"/>
                    </a:lnTo>
                    <a:cubicBezTo>
                      <a:pt x="1367318" y="582288"/>
                      <a:pt x="1326809" y="590550"/>
                      <a:pt x="1284286" y="590550"/>
                    </a:cubicBezTo>
                    <a:cubicBezTo>
                      <a:pt x="1241763" y="590550"/>
                      <a:pt x="1201254" y="582288"/>
                      <a:pt x="1164408" y="567346"/>
                    </a:cubicBezTo>
                    <a:lnTo>
                      <a:pt x="1121567" y="545052"/>
                    </a:lnTo>
                    <a:lnTo>
                      <a:pt x="1078727" y="567346"/>
                    </a:lnTo>
                    <a:cubicBezTo>
                      <a:pt x="1041881" y="582288"/>
                      <a:pt x="1001371" y="590550"/>
                      <a:pt x="958849" y="590550"/>
                    </a:cubicBezTo>
                    <a:cubicBezTo>
                      <a:pt x="916326" y="590550"/>
                      <a:pt x="875817" y="582288"/>
                      <a:pt x="838971" y="567346"/>
                    </a:cubicBezTo>
                    <a:lnTo>
                      <a:pt x="796130" y="545052"/>
                    </a:lnTo>
                    <a:lnTo>
                      <a:pt x="753290" y="567346"/>
                    </a:lnTo>
                    <a:cubicBezTo>
                      <a:pt x="716444" y="582288"/>
                      <a:pt x="675934" y="590550"/>
                      <a:pt x="633412" y="590550"/>
                    </a:cubicBezTo>
                    <a:cubicBezTo>
                      <a:pt x="590889" y="590550"/>
                      <a:pt x="550380" y="582288"/>
                      <a:pt x="513534" y="567346"/>
                    </a:cubicBezTo>
                    <a:lnTo>
                      <a:pt x="470693" y="545052"/>
                    </a:lnTo>
                    <a:lnTo>
                      <a:pt x="427853" y="567346"/>
                    </a:lnTo>
                    <a:cubicBezTo>
                      <a:pt x="391007" y="582288"/>
                      <a:pt x="350497" y="590550"/>
                      <a:pt x="307975" y="590550"/>
                    </a:cubicBezTo>
                    <a:cubicBezTo>
                      <a:pt x="137885" y="590550"/>
                      <a:pt x="0" y="458351"/>
                      <a:pt x="0" y="295275"/>
                    </a:cubicBezTo>
                    <a:cubicBezTo>
                      <a:pt x="0" y="132199"/>
                      <a:pt x="137885" y="0"/>
                      <a:pt x="307975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7" name="グループ化 306"/>
              <p:cNvGrpSpPr/>
              <p:nvPr/>
            </p:nvGrpSpPr>
            <p:grpSpPr>
              <a:xfrm>
                <a:off x="2218148" y="2924930"/>
                <a:ext cx="2600064" cy="1030515"/>
                <a:chOff x="2122715" y="2980356"/>
                <a:chExt cx="3281135" cy="1300452"/>
              </a:xfrm>
            </p:grpSpPr>
            <p:sp>
              <p:nvSpPr>
                <p:cNvPr id="308" name="円/楕円 255"/>
                <p:cNvSpPr/>
                <p:nvPr/>
              </p:nvSpPr>
              <p:spPr>
                <a:xfrm>
                  <a:off x="2122715" y="3343728"/>
                  <a:ext cx="3281135" cy="937080"/>
                </a:xfrm>
                <a:prstGeom prst="ellips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" name="円/楕円 256"/>
                <p:cNvSpPr/>
                <p:nvPr/>
              </p:nvSpPr>
              <p:spPr>
                <a:xfrm rot="1952277">
                  <a:off x="2502278" y="3057811"/>
                  <a:ext cx="944335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" name="円/楕円 257"/>
                <p:cNvSpPr/>
                <p:nvPr/>
              </p:nvSpPr>
              <p:spPr>
                <a:xfrm rot="471725">
                  <a:off x="2390114" y="3606322"/>
                  <a:ext cx="914963" cy="4198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" name="円/楕円 258"/>
                <p:cNvSpPr/>
                <p:nvPr/>
              </p:nvSpPr>
              <p:spPr>
                <a:xfrm rot="19830420">
                  <a:off x="2864752" y="3290156"/>
                  <a:ext cx="1030737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" name="円/楕円 259"/>
                <p:cNvSpPr/>
                <p:nvPr/>
              </p:nvSpPr>
              <p:spPr>
                <a:xfrm rot="1800000">
                  <a:off x="3785407" y="3208508"/>
                  <a:ext cx="944335" cy="6100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3" name="円/楕円 260"/>
                <p:cNvSpPr/>
                <p:nvPr/>
              </p:nvSpPr>
              <p:spPr>
                <a:xfrm rot="20374320">
                  <a:off x="3158584" y="2980356"/>
                  <a:ext cx="944335" cy="714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" name="円/楕円 261"/>
                <p:cNvSpPr/>
                <p:nvPr/>
              </p:nvSpPr>
              <p:spPr>
                <a:xfrm rot="9815584">
                  <a:off x="4191327" y="3093950"/>
                  <a:ext cx="944335" cy="6100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5" name="円/楕円 262"/>
                <p:cNvSpPr/>
                <p:nvPr/>
              </p:nvSpPr>
              <p:spPr>
                <a:xfrm rot="21035927">
                  <a:off x="3263894" y="3632177"/>
                  <a:ext cx="914963" cy="4896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6" name="円/楕円 263"/>
                <p:cNvSpPr/>
                <p:nvPr/>
              </p:nvSpPr>
              <p:spPr>
                <a:xfrm rot="1752002">
                  <a:off x="3763700" y="3561860"/>
                  <a:ext cx="914963" cy="4896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" name="円/楕円 264"/>
                <p:cNvSpPr/>
                <p:nvPr/>
              </p:nvSpPr>
              <p:spPr>
                <a:xfrm rot="21095751">
                  <a:off x="4252114" y="3476651"/>
                  <a:ext cx="944335" cy="4926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ED7D31">
                        <a:lumMod val="60000"/>
                        <a:lumOff val="4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49" name="禁止 421"/>
            <p:cNvSpPr/>
            <p:nvPr/>
          </p:nvSpPr>
          <p:spPr>
            <a:xfrm>
              <a:off x="7893610" y="863714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07495" y="2786518"/>
            <a:ext cx="1719865" cy="1575175"/>
            <a:chOff x="407495" y="2786518"/>
            <a:chExt cx="1719865" cy="1575175"/>
          </a:xfrm>
        </p:grpSpPr>
        <p:grpSp>
          <p:nvGrpSpPr>
            <p:cNvPr id="235" name="グループ化 234"/>
            <p:cNvGrpSpPr/>
            <p:nvPr/>
          </p:nvGrpSpPr>
          <p:grpSpPr>
            <a:xfrm>
              <a:off x="411742" y="3062774"/>
              <a:ext cx="1715618" cy="820964"/>
              <a:chOff x="3780420" y="4194084"/>
              <a:chExt cx="2562067" cy="1226010"/>
            </a:xfrm>
            <a:solidFill>
              <a:schemeClr val="tx1"/>
            </a:solidFill>
          </p:grpSpPr>
          <p:sp>
            <p:nvSpPr>
              <p:cNvPr id="236" name="正方形/長方形 235"/>
              <p:cNvSpPr/>
              <p:nvPr/>
            </p:nvSpPr>
            <p:spPr bwMode="auto">
              <a:xfrm rot="20538206">
                <a:off x="4743090" y="4802700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正方形/長方形 236"/>
              <p:cNvSpPr/>
              <p:nvPr/>
            </p:nvSpPr>
            <p:spPr bwMode="auto">
              <a:xfrm rot="20538206">
                <a:off x="4633121" y="4746770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正方形/長方形 237"/>
              <p:cNvSpPr/>
              <p:nvPr/>
            </p:nvSpPr>
            <p:spPr bwMode="auto">
              <a:xfrm rot="20538206">
                <a:off x="4460314" y="4709507"/>
                <a:ext cx="1599397" cy="5914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 74"/>
              <p:cNvSpPr/>
              <p:nvPr/>
            </p:nvSpPr>
            <p:spPr bwMode="auto">
              <a:xfrm>
                <a:off x="3780420" y="4194084"/>
                <a:ext cx="2126508" cy="1226010"/>
              </a:xfrm>
              <a:custGeom>
                <a:avLst/>
                <a:gdLst>
                  <a:gd name="connsiteX0" fmla="*/ 114893 w 2126508"/>
                  <a:gd name="connsiteY0" fmla="*/ 184236 h 1226010"/>
                  <a:gd name="connsiteX1" fmla="*/ 658558 w 2126508"/>
                  <a:gd name="connsiteY1" fmla="*/ 184236 h 1226010"/>
                  <a:gd name="connsiteX2" fmla="*/ 658558 w 2126508"/>
                  <a:gd name="connsiteY2" fmla="*/ 1035115 h 1226010"/>
                  <a:gd name="connsiteX3" fmla="*/ 520174 w 2126508"/>
                  <a:gd name="connsiteY3" fmla="*/ 1035115 h 1226010"/>
                  <a:gd name="connsiteX4" fmla="*/ 329279 w 2126508"/>
                  <a:gd name="connsiteY4" fmla="*/ 1226010 h 1226010"/>
                  <a:gd name="connsiteX5" fmla="*/ 138384 w 2126508"/>
                  <a:gd name="connsiteY5" fmla="*/ 1035115 h 1226010"/>
                  <a:gd name="connsiteX6" fmla="*/ 0 w 2126508"/>
                  <a:gd name="connsiteY6" fmla="*/ 1035115 h 1226010"/>
                  <a:gd name="connsiteX7" fmla="*/ 0 w 2126508"/>
                  <a:gd name="connsiteY7" fmla="*/ 616395 h 1226010"/>
                  <a:gd name="connsiteX8" fmla="*/ 689719 w 2126508"/>
                  <a:gd name="connsiteY8" fmla="*/ 0 h 1226010"/>
                  <a:gd name="connsiteX9" fmla="*/ 766611 w 2126508"/>
                  <a:gd name="connsiteY9" fmla="*/ 0 h 1226010"/>
                  <a:gd name="connsiteX10" fmla="*/ 766611 w 2126508"/>
                  <a:gd name="connsiteY10" fmla="*/ 577868 h 1226010"/>
                  <a:gd name="connsiteX11" fmla="*/ 2126508 w 2126508"/>
                  <a:gd name="connsiteY11" fmla="*/ 577868 h 1226010"/>
                  <a:gd name="connsiteX12" fmla="*/ 2126508 w 2126508"/>
                  <a:gd name="connsiteY12" fmla="*/ 1035115 h 1226010"/>
                  <a:gd name="connsiteX13" fmla="*/ 2004420 w 2126508"/>
                  <a:gd name="connsiteY13" fmla="*/ 1035115 h 1226010"/>
                  <a:gd name="connsiteX14" fmla="*/ 1813525 w 2126508"/>
                  <a:gd name="connsiteY14" fmla="*/ 1226010 h 1226010"/>
                  <a:gd name="connsiteX15" fmla="*/ 1622630 w 2126508"/>
                  <a:gd name="connsiteY15" fmla="*/ 1035115 h 1226010"/>
                  <a:gd name="connsiteX16" fmla="*/ 689719 w 2126508"/>
                  <a:gd name="connsiteY16" fmla="*/ 1035115 h 122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26508" h="1226010">
                    <a:moveTo>
                      <a:pt x="114893" y="184236"/>
                    </a:moveTo>
                    <a:lnTo>
                      <a:pt x="658558" y="184236"/>
                    </a:lnTo>
                    <a:lnTo>
                      <a:pt x="658558" y="1035115"/>
                    </a:lnTo>
                    <a:lnTo>
                      <a:pt x="520174" y="1035115"/>
                    </a:lnTo>
                    <a:cubicBezTo>
                      <a:pt x="520174" y="1140543"/>
                      <a:pt x="434707" y="1226010"/>
                      <a:pt x="329279" y="1226010"/>
                    </a:cubicBezTo>
                    <a:cubicBezTo>
                      <a:pt x="223851" y="1226010"/>
                      <a:pt x="138384" y="1140543"/>
                      <a:pt x="138384" y="1035115"/>
                    </a:cubicBezTo>
                    <a:lnTo>
                      <a:pt x="0" y="1035115"/>
                    </a:lnTo>
                    <a:lnTo>
                      <a:pt x="0" y="616395"/>
                    </a:lnTo>
                    <a:close/>
                    <a:moveTo>
                      <a:pt x="689719" y="0"/>
                    </a:moveTo>
                    <a:lnTo>
                      <a:pt x="766611" y="0"/>
                    </a:lnTo>
                    <a:lnTo>
                      <a:pt x="766611" y="577868"/>
                    </a:lnTo>
                    <a:lnTo>
                      <a:pt x="2126508" y="577868"/>
                    </a:lnTo>
                    <a:lnTo>
                      <a:pt x="2126508" y="1035115"/>
                    </a:lnTo>
                    <a:lnTo>
                      <a:pt x="2004420" y="1035115"/>
                    </a:lnTo>
                    <a:cubicBezTo>
                      <a:pt x="2004420" y="1140543"/>
                      <a:pt x="1918953" y="1226010"/>
                      <a:pt x="1813525" y="1226010"/>
                    </a:cubicBezTo>
                    <a:cubicBezTo>
                      <a:pt x="1708097" y="1226010"/>
                      <a:pt x="1622630" y="1140543"/>
                      <a:pt x="1622630" y="1035115"/>
                    </a:cubicBezTo>
                    <a:lnTo>
                      <a:pt x="689719" y="10351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正方形/長方形 239"/>
              <p:cNvSpPr/>
              <p:nvPr/>
            </p:nvSpPr>
            <p:spPr bwMode="auto">
              <a:xfrm>
                <a:off x="6173327" y="4632523"/>
                <a:ext cx="16652" cy="295364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波線 240"/>
              <p:cNvSpPr/>
              <p:nvPr/>
            </p:nvSpPr>
            <p:spPr bwMode="auto">
              <a:xfrm rot="5400000">
                <a:off x="6038312" y="4777574"/>
                <a:ext cx="270030" cy="270030"/>
              </a:xfrm>
              <a:prstGeom prst="wav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0" name="禁止 421"/>
            <p:cNvSpPr/>
            <p:nvPr/>
          </p:nvSpPr>
          <p:spPr>
            <a:xfrm>
              <a:off x="407495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96115" y="2786518"/>
            <a:ext cx="1575175" cy="1575175"/>
            <a:chOff x="2296115" y="2786518"/>
            <a:chExt cx="1575175" cy="1575175"/>
          </a:xfrm>
        </p:grpSpPr>
        <p:grpSp>
          <p:nvGrpSpPr>
            <p:cNvPr id="214" name="グループ化 213"/>
            <p:cNvGrpSpPr/>
            <p:nvPr/>
          </p:nvGrpSpPr>
          <p:grpSpPr>
            <a:xfrm>
              <a:off x="2351512" y="3152022"/>
              <a:ext cx="1412768" cy="821956"/>
              <a:chOff x="676377" y="3340096"/>
              <a:chExt cx="2352676" cy="1368800"/>
            </a:xfrm>
          </p:grpSpPr>
          <p:sp>
            <p:nvSpPr>
              <p:cNvPr id="223" name="正方形/長方形 222"/>
              <p:cNvSpPr/>
              <p:nvPr/>
            </p:nvSpPr>
            <p:spPr>
              <a:xfrm>
                <a:off x="1371703" y="3340096"/>
                <a:ext cx="1647825" cy="103822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388"/>
              <p:cNvSpPr/>
              <p:nvPr/>
            </p:nvSpPr>
            <p:spPr>
              <a:xfrm>
                <a:off x="846258" y="4286656"/>
                <a:ext cx="422240" cy="422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円/楕円 389"/>
              <p:cNvSpPr/>
              <p:nvPr/>
            </p:nvSpPr>
            <p:spPr>
              <a:xfrm>
                <a:off x="2475033" y="4286656"/>
                <a:ext cx="422240" cy="4222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 42"/>
              <p:cNvSpPr/>
              <p:nvPr/>
            </p:nvSpPr>
            <p:spPr>
              <a:xfrm>
                <a:off x="676377" y="3694091"/>
                <a:ext cx="2352676" cy="817580"/>
              </a:xfrm>
              <a:custGeom>
                <a:avLst/>
                <a:gdLst>
                  <a:gd name="connsiteX0" fmla="*/ 2191007 w 2352676"/>
                  <a:gd name="connsiteY0" fmla="*/ 684230 h 817580"/>
                  <a:gd name="connsiteX1" fmla="*/ 2352676 w 2352676"/>
                  <a:gd name="connsiteY1" fmla="*/ 684230 h 817580"/>
                  <a:gd name="connsiteX2" fmla="*/ 2352676 w 2352676"/>
                  <a:gd name="connsiteY2" fmla="*/ 817580 h 817580"/>
                  <a:gd name="connsiteX3" fmla="*/ 2225322 w 2352676"/>
                  <a:gd name="connsiteY3" fmla="*/ 817580 h 817580"/>
                  <a:gd name="connsiteX4" fmla="*/ 2228851 w 2352676"/>
                  <a:gd name="connsiteY4" fmla="*/ 800100 h 817580"/>
                  <a:gd name="connsiteX5" fmla="*/ 2211635 w 2352676"/>
                  <a:gd name="connsiteY5" fmla="*/ 714826 h 817580"/>
                  <a:gd name="connsiteX6" fmla="*/ 225838 w 2352676"/>
                  <a:gd name="connsiteY6" fmla="*/ 0 h 817580"/>
                  <a:gd name="connsiteX7" fmla="*/ 695325 w 2352676"/>
                  <a:gd name="connsiteY7" fmla="*/ 0 h 817580"/>
                  <a:gd name="connsiteX8" fmla="*/ 695325 w 2352676"/>
                  <a:gd name="connsiteY8" fmla="*/ 684230 h 817580"/>
                  <a:gd name="connsiteX9" fmla="*/ 1828546 w 2352676"/>
                  <a:gd name="connsiteY9" fmla="*/ 684230 h 817580"/>
                  <a:gd name="connsiteX10" fmla="*/ 1807917 w 2352676"/>
                  <a:gd name="connsiteY10" fmla="*/ 714826 h 817580"/>
                  <a:gd name="connsiteX11" fmla="*/ 1790701 w 2352676"/>
                  <a:gd name="connsiteY11" fmla="*/ 800100 h 817580"/>
                  <a:gd name="connsiteX12" fmla="*/ 1794230 w 2352676"/>
                  <a:gd name="connsiteY12" fmla="*/ 817580 h 817580"/>
                  <a:gd name="connsiteX13" fmla="*/ 695325 w 2352676"/>
                  <a:gd name="connsiteY13" fmla="*/ 817580 h 817580"/>
                  <a:gd name="connsiteX14" fmla="*/ 596547 w 2352676"/>
                  <a:gd name="connsiteY14" fmla="*/ 817580 h 817580"/>
                  <a:gd name="connsiteX15" fmla="*/ 600076 w 2352676"/>
                  <a:gd name="connsiteY15" fmla="*/ 800100 h 817580"/>
                  <a:gd name="connsiteX16" fmla="*/ 381001 w 2352676"/>
                  <a:gd name="connsiteY16" fmla="*/ 581025 h 817580"/>
                  <a:gd name="connsiteX17" fmla="*/ 161926 w 2352676"/>
                  <a:gd name="connsiteY17" fmla="*/ 800100 h 817580"/>
                  <a:gd name="connsiteX18" fmla="*/ 165455 w 2352676"/>
                  <a:gd name="connsiteY18" fmla="*/ 817580 h 817580"/>
                  <a:gd name="connsiteX19" fmla="*/ 0 w 2352676"/>
                  <a:gd name="connsiteY19" fmla="*/ 817580 h 817580"/>
                  <a:gd name="connsiteX20" fmla="*/ 0 w 2352676"/>
                  <a:gd name="connsiteY20" fmla="*/ 391163 h 81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352676" h="817580">
                    <a:moveTo>
                      <a:pt x="2191007" y="684230"/>
                    </a:moveTo>
                    <a:lnTo>
                      <a:pt x="2352676" y="684230"/>
                    </a:lnTo>
                    <a:lnTo>
                      <a:pt x="2352676" y="817580"/>
                    </a:lnTo>
                    <a:lnTo>
                      <a:pt x="2225322" y="817580"/>
                    </a:lnTo>
                    <a:lnTo>
                      <a:pt x="2228851" y="800100"/>
                    </a:lnTo>
                    <a:cubicBezTo>
                      <a:pt x="2228851" y="769852"/>
                      <a:pt x="2222721" y="741036"/>
                      <a:pt x="2211635" y="714826"/>
                    </a:cubicBezTo>
                    <a:close/>
                    <a:moveTo>
                      <a:pt x="225838" y="0"/>
                    </a:moveTo>
                    <a:lnTo>
                      <a:pt x="695325" y="0"/>
                    </a:lnTo>
                    <a:lnTo>
                      <a:pt x="695325" y="684230"/>
                    </a:lnTo>
                    <a:lnTo>
                      <a:pt x="1828546" y="684230"/>
                    </a:lnTo>
                    <a:lnTo>
                      <a:pt x="1807917" y="714826"/>
                    </a:lnTo>
                    <a:cubicBezTo>
                      <a:pt x="1796831" y="741036"/>
                      <a:pt x="1790701" y="769852"/>
                      <a:pt x="1790701" y="800100"/>
                    </a:cubicBezTo>
                    <a:lnTo>
                      <a:pt x="1794230" y="817580"/>
                    </a:lnTo>
                    <a:lnTo>
                      <a:pt x="695325" y="817580"/>
                    </a:lnTo>
                    <a:lnTo>
                      <a:pt x="596547" y="817580"/>
                    </a:lnTo>
                    <a:lnTo>
                      <a:pt x="600076" y="800100"/>
                    </a:lnTo>
                    <a:cubicBezTo>
                      <a:pt x="600076" y="679108"/>
                      <a:pt x="501993" y="581025"/>
                      <a:pt x="381001" y="581025"/>
                    </a:cubicBezTo>
                    <a:cubicBezTo>
                      <a:pt x="260009" y="581025"/>
                      <a:pt x="161926" y="679108"/>
                      <a:pt x="161926" y="800100"/>
                    </a:cubicBezTo>
                    <a:lnTo>
                      <a:pt x="165455" y="817580"/>
                    </a:lnTo>
                    <a:lnTo>
                      <a:pt x="0" y="817580"/>
                    </a:lnTo>
                    <a:lnTo>
                      <a:pt x="0" y="39116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円/楕円 391"/>
              <p:cNvSpPr/>
              <p:nvPr/>
            </p:nvSpPr>
            <p:spPr>
              <a:xfrm>
                <a:off x="943078" y="4383476"/>
                <a:ext cx="228600" cy="2286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/楕円 392"/>
              <p:cNvSpPr/>
              <p:nvPr/>
            </p:nvSpPr>
            <p:spPr>
              <a:xfrm>
                <a:off x="2571853" y="4383476"/>
                <a:ext cx="228600" cy="2286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禁止 421"/>
            <p:cNvSpPr/>
            <p:nvPr/>
          </p:nvSpPr>
          <p:spPr>
            <a:xfrm>
              <a:off x="2296115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67644" y="2786518"/>
            <a:ext cx="1575175" cy="1575175"/>
            <a:chOff x="4167644" y="2786518"/>
            <a:chExt cx="1575175" cy="1575175"/>
          </a:xfrm>
        </p:grpSpPr>
        <p:grpSp>
          <p:nvGrpSpPr>
            <p:cNvPr id="344" name="グループ化 343"/>
            <p:cNvGrpSpPr/>
            <p:nvPr/>
          </p:nvGrpSpPr>
          <p:grpSpPr>
            <a:xfrm>
              <a:off x="4382146" y="3052558"/>
              <a:ext cx="1236361" cy="750314"/>
              <a:chOff x="2479881" y="3264731"/>
              <a:chExt cx="1236361" cy="750314"/>
            </a:xfrm>
          </p:grpSpPr>
          <p:sp>
            <p:nvSpPr>
              <p:cNvPr id="346" name="正方形/長方形 345"/>
              <p:cNvSpPr/>
              <p:nvPr/>
            </p:nvSpPr>
            <p:spPr bwMode="auto">
              <a:xfrm>
                <a:off x="2710443" y="3835025"/>
                <a:ext cx="1005799" cy="18002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/>
              <p:cNvSpPr/>
              <p:nvPr/>
            </p:nvSpPr>
            <p:spPr bwMode="auto">
              <a:xfrm>
                <a:off x="2528166" y="3835025"/>
                <a:ext cx="141719" cy="180020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8" name="グループ化 347"/>
              <p:cNvGrpSpPr/>
              <p:nvPr/>
            </p:nvGrpSpPr>
            <p:grpSpPr>
              <a:xfrm>
                <a:off x="2479881" y="3264731"/>
                <a:ext cx="537905" cy="454641"/>
                <a:chOff x="4144416" y="2168861"/>
                <a:chExt cx="497772" cy="360039"/>
              </a:xfrm>
              <a:solidFill>
                <a:schemeClr val="tx1"/>
              </a:solidFill>
            </p:grpSpPr>
            <p:sp>
              <p:nvSpPr>
                <p:cNvPr id="350" name="フリーフォーム 107"/>
                <p:cNvSpPr/>
                <p:nvPr/>
              </p:nvSpPr>
              <p:spPr bwMode="auto">
                <a:xfrm rot="16200000">
                  <a:off x="4213282" y="2258870"/>
                  <a:ext cx="360039" cy="180022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 108"/>
                <p:cNvSpPr/>
                <p:nvPr/>
              </p:nvSpPr>
              <p:spPr bwMode="auto">
                <a:xfrm rot="16200000">
                  <a:off x="4054408" y="2258869"/>
                  <a:ext cx="360039" cy="180023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 109"/>
                <p:cNvSpPr/>
                <p:nvPr/>
              </p:nvSpPr>
              <p:spPr bwMode="auto">
                <a:xfrm rot="16200000">
                  <a:off x="4372157" y="2258870"/>
                  <a:ext cx="360039" cy="180022"/>
                </a:xfrm>
                <a:custGeom>
                  <a:avLst/>
                  <a:gdLst>
                    <a:gd name="connsiteX0" fmla="*/ 0 w 720080"/>
                    <a:gd name="connsiteY0" fmla="*/ 135361 h 287573"/>
                    <a:gd name="connsiteX1" fmla="*/ 0 w 720080"/>
                    <a:gd name="connsiteY1" fmla="*/ 96195 h 287573"/>
                    <a:gd name="connsiteX2" fmla="*/ 360040 w 720080"/>
                    <a:gd name="connsiteY2" fmla="*/ 96195 h 287573"/>
                    <a:gd name="connsiteX3" fmla="*/ 720080 w 720080"/>
                    <a:gd name="connsiteY3" fmla="*/ 96195 h 287573"/>
                    <a:gd name="connsiteX4" fmla="*/ 720080 w 720080"/>
                    <a:gd name="connsiteY4" fmla="*/ 247404 h 287573"/>
                    <a:gd name="connsiteX5" fmla="*/ 699589 w 720080"/>
                    <a:gd name="connsiteY5" fmla="*/ 273385 h 287573"/>
                    <a:gd name="connsiteX6" fmla="*/ 360042 w 720080"/>
                    <a:gd name="connsiteY6" fmla="*/ 191380 h 287573"/>
                    <a:gd name="connsiteX7" fmla="*/ 20495 w 720080"/>
                    <a:gd name="connsiteY7" fmla="*/ 109375 h 28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0080" h="287573">
                      <a:moveTo>
                        <a:pt x="0" y="135361"/>
                      </a:moveTo>
                      <a:lnTo>
                        <a:pt x="0" y="96195"/>
                      </a:lnTo>
                      <a:cubicBezTo>
                        <a:pt x="120013" y="-237031"/>
                        <a:pt x="240027" y="429420"/>
                        <a:pt x="360040" y="96195"/>
                      </a:cubicBezTo>
                      <a:cubicBezTo>
                        <a:pt x="480053" y="-237031"/>
                        <a:pt x="600067" y="429420"/>
                        <a:pt x="720080" y="96195"/>
                      </a:cubicBezTo>
                      <a:lnTo>
                        <a:pt x="720080" y="247404"/>
                      </a:lnTo>
                      <a:lnTo>
                        <a:pt x="699589" y="273385"/>
                      </a:lnTo>
                      <a:cubicBezTo>
                        <a:pt x="586407" y="373612"/>
                        <a:pt x="473224" y="-100193"/>
                        <a:pt x="360042" y="191380"/>
                      </a:cubicBezTo>
                      <a:cubicBezTo>
                        <a:pt x="246860" y="482952"/>
                        <a:pt x="133677" y="9147"/>
                        <a:pt x="20495" y="10937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2" name="禁止 421"/>
            <p:cNvSpPr/>
            <p:nvPr/>
          </p:nvSpPr>
          <p:spPr>
            <a:xfrm>
              <a:off x="4167644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56264" y="2786518"/>
            <a:ext cx="1575175" cy="1575175"/>
            <a:chOff x="6056264" y="2786518"/>
            <a:chExt cx="1575175" cy="1575175"/>
          </a:xfrm>
        </p:grpSpPr>
        <p:grpSp>
          <p:nvGrpSpPr>
            <p:cNvPr id="353" name="グループ化 352"/>
            <p:cNvGrpSpPr/>
            <p:nvPr/>
          </p:nvGrpSpPr>
          <p:grpSpPr>
            <a:xfrm flipH="1">
              <a:off x="6481638" y="3007199"/>
              <a:ext cx="1132829" cy="1208463"/>
              <a:chOff x="4322930" y="3115140"/>
              <a:chExt cx="1132829" cy="1208463"/>
            </a:xfrm>
          </p:grpSpPr>
          <p:sp>
            <p:nvSpPr>
              <p:cNvPr id="355" name="フリーフォーム 117"/>
              <p:cNvSpPr/>
              <p:nvPr/>
            </p:nvSpPr>
            <p:spPr bwMode="auto">
              <a:xfrm>
                <a:off x="4490204" y="3149269"/>
                <a:ext cx="243887" cy="277326"/>
              </a:xfrm>
              <a:custGeom>
                <a:avLst/>
                <a:gdLst>
                  <a:gd name="connsiteX0" fmla="*/ 146754 w 243887"/>
                  <a:gd name="connsiteY0" fmla="*/ 224713 h 277326"/>
                  <a:gd name="connsiteX1" fmla="*/ 146754 w 243887"/>
                  <a:gd name="connsiteY1" fmla="*/ 277326 h 277326"/>
                  <a:gd name="connsiteX2" fmla="*/ 0 w 243887"/>
                  <a:gd name="connsiteY2" fmla="*/ 277326 h 277326"/>
                  <a:gd name="connsiteX3" fmla="*/ 0 w 243887"/>
                  <a:gd name="connsiteY3" fmla="*/ 224713 h 277326"/>
                  <a:gd name="connsiteX4" fmla="*/ 55106 w 243887"/>
                  <a:gd name="connsiteY4" fmla="*/ 85431 h 277326"/>
                  <a:gd name="connsiteX5" fmla="*/ 182199 w 243887"/>
                  <a:gd name="connsiteY5" fmla="*/ 158808 h 277326"/>
                  <a:gd name="connsiteX6" fmla="*/ 155893 w 243887"/>
                  <a:gd name="connsiteY6" fmla="*/ 204372 h 277326"/>
                  <a:gd name="connsiteX7" fmla="*/ 28800 w 243887"/>
                  <a:gd name="connsiteY7" fmla="*/ 130995 h 277326"/>
                  <a:gd name="connsiteX8" fmla="*/ 140116 w 243887"/>
                  <a:gd name="connsiteY8" fmla="*/ 0 h 277326"/>
                  <a:gd name="connsiteX9" fmla="*/ 243887 w 243887"/>
                  <a:gd name="connsiteY9" fmla="*/ 103771 h 277326"/>
                  <a:gd name="connsiteX10" fmla="*/ 206683 w 243887"/>
                  <a:gd name="connsiteY10" fmla="*/ 140974 h 277326"/>
                  <a:gd name="connsiteX11" fmla="*/ 102913 w 243887"/>
                  <a:gd name="connsiteY11" fmla="*/ 37203 h 27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3887" h="277326">
                    <a:moveTo>
                      <a:pt x="146754" y="224713"/>
                    </a:moveTo>
                    <a:lnTo>
                      <a:pt x="146754" y="277326"/>
                    </a:lnTo>
                    <a:lnTo>
                      <a:pt x="0" y="277326"/>
                    </a:lnTo>
                    <a:lnTo>
                      <a:pt x="0" y="224713"/>
                    </a:lnTo>
                    <a:close/>
                    <a:moveTo>
                      <a:pt x="55106" y="85431"/>
                    </a:moveTo>
                    <a:lnTo>
                      <a:pt x="182199" y="158808"/>
                    </a:lnTo>
                    <a:lnTo>
                      <a:pt x="155893" y="204372"/>
                    </a:lnTo>
                    <a:lnTo>
                      <a:pt x="28800" y="130995"/>
                    </a:lnTo>
                    <a:close/>
                    <a:moveTo>
                      <a:pt x="140116" y="0"/>
                    </a:moveTo>
                    <a:lnTo>
                      <a:pt x="243887" y="103771"/>
                    </a:lnTo>
                    <a:lnTo>
                      <a:pt x="206683" y="140974"/>
                    </a:lnTo>
                    <a:lnTo>
                      <a:pt x="102913" y="3720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 118"/>
              <p:cNvSpPr/>
              <p:nvPr/>
            </p:nvSpPr>
            <p:spPr bwMode="auto">
              <a:xfrm>
                <a:off x="4322930" y="3115140"/>
                <a:ext cx="1132829" cy="1208463"/>
              </a:xfrm>
              <a:custGeom>
                <a:avLst/>
                <a:gdLst>
                  <a:gd name="connsiteX0" fmla="*/ 435684 w 1132829"/>
                  <a:gd name="connsiteY0" fmla="*/ 328445 h 1208463"/>
                  <a:gd name="connsiteX1" fmla="*/ 503632 w 1132829"/>
                  <a:gd name="connsiteY1" fmla="*/ 362266 h 1208463"/>
                  <a:gd name="connsiteX2" fmla="*/ 478500 w 1132829"/>
                  <a:gd name="connsiteY2" fmla="*/ 456058 h 1208463"/>
                  <a:gd name="connsiteX3" fmla="*/ 248636 w 1132829"/>
                  <a:gd name="connsiteY3" fmla="*/ 588770 h 1208463"/>
                  <a:gd name="connsiteX4" fmla="*/ 559484 w 1132829"/>
                  <a:gd name="connsiteY4" fmla="*/ 672062 h 1208463"/>
                  <a:gd name="connsiteX5" fmla="*/ 580434 w 1132829"/>
                  <a:gd name="connsiteY5" fmla="*/ 682467 h 1208463"/>
                  <a:gd name="connsiteX6" fmla="*/ 586859 w 1132829"/>
                  <a:gd name="connsiteY6" fmla="*/ 672937 h 1208463"/>
                  <a:gd name="connsiteX7" fmla="*/ 750274 w 1132829"/>
                  <a:gd name="connsiteY7" fmla="*/ 605248 h 1208463"/>
                  <a:gd name="connsiteX8" fmla="*/ 901725 w 1132829"/>
                  <a:gd name="connsiteY8" fmla="*/ 605247 h 1208463"/>
                  <a:gd name="connsiteX9" fmla="*/ 1132829 w 1132829"/>
                  <a:gd name="connsiteY9" fmla="*/ 836352 h 1208463"/>
                  <a:gd name="connsiteX10" fmla="*/ 1132829 w 1132829"/>
                  <a:gd name="connsiteY10" fmla="*/ 1208463 h 1208463"/>
                  <a:gd name="connsiteX11" fmla="*/ 519171 w 1132829"/>
                  <a:gd name="connsiteY11" fmla="*/ 1208463 h 1208463"/>
                  <a:gd name="connsiteX12" fmla="*/ 519170 w 1132829"/>
                  <a:gd name="connsiteY12" fmla="*/ 836352 h 1208463"/>
                  <a:gd name="connsiteX13" fmla="*/ 522402 w 1132829"/>
                  <a:gd name="connsiteY13" fmla="*/ 804290 h 1208463"/>
                  <a:gd name="connsiteX14" fmla="*/ 59780 w 1132829"/>
                  <a:gd name="connsiteY14" fmla="*/ 680331 h 1208463"/>
                  <a:gd name="connsiteX15" fmla="*/ 50901 w 1132829"/>
                  <a:gd name="connsiteY15" fmla="*/ 679712 h 1208463"/>
                  <a:gd name="connsiteX16" fmla="*/ 9210 w 1132829"/>
                  <a:gd name="connsiteY16" fmla="*/ 647721 h 1208463"/>
                  <a:gd name="connsiteX17" fmla="*/ 34341 w 1132829"/>
                  <a:gd name="connsiteY17" fmla="*/ 553930 h 1208463"/>
                  <a:gd name="connsiteX18" fmla="*/ 409840 w 1132829"/>
                  <a:gd name="connsiteY18" fmla="*/ 337135 h 1208463"/>
                  <a:gd name="connsiteX19" fmla="*/ 435684 w 1132829"/>
                  <a:gd name="connsiteY19" fmla="*/ 328445 h 1208463"/>
                  <a:gd name="connsiteX20" fmla="*/ 821618 w 1132829"/>
                  <a:gd name="connsiteY20" fmla="*/ 0 h 1208463"/>
                  <a:gd name="connsiteX21" fmla="*/ 1119974 w 1132829"/>
                  <a:gd name="connsiteY21" fmla="*/ 298355 h 1208463"/>
                  <a:gd name="connsiteX22" fmla="*/ 821619 w 1132829"/>
                  <a:gd name="connsiteY22" fmla="*/ 596711 h 1208463"/>
                  <a:gd name="connsiteX23" fmla="*/ 523261 w 1132829"/>
                  <a:gd name="connsiteY23" fmla="*/ 298355 h 1208463"/>
                  <a:gd name="connsiteX24" fmla="*/ 821618 w 1132829"/>
                  <a:gd name="connsiteY24" fmla="*/ 0 h 1208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32829" h="1208463">
                    <a:moveTo>
                      <a:pt x="435684" y="328445"/>
                    </a:moveTo>
                    <a:cubicBezTo>
                      <a:pt x="462237" y="325150"/>
                      <a:pt x="489412" y="337637"/>
                      <a:pt x="503632" y="362266"/>
                    </a:cubicBezTo>
                    <a:cubicBezTo>
                      <a:pt x="522592" y="395106"/>
                      <a:pt x="511340" y="437098"/>
                      <a:pt x="478500" y="456058"/>
                    </a:cubicBezTo>
                    <a:lnTo>
                      <a:pt x="248636" y="588770"/>
                    </a:lnTo>
                    <a:lnTo>
                      <a:pt x="559484" y="672062"/>
                    </a:lnTo>
                    <a:lnTo>
                      <a:pt x="580434" y="682467"/>
                    </a:lnTo>
                    <a:lnTo>
                      <a:pt x="586859" y="672937"/>
                    </a:lnTo>
                    <a:cubicBezTo>
                      <a:pt x="628680" y="631115"/>
                      <a:pt x="686457" y="605248"/>
                      <a:pt x="750274" y="605248"/>
                    </a:cubicBezTo>
                    <a:lnTo>
                      <a:pt x="901725" y="605247"/>
                    </a:lnTo>
                    <a:cubicBezTo>
                      <a:pt x="1029360" y="605248"/>
                      <a:pt x="1132829" y="708717"/>
                      <a:pt x="1132829" y="836352"/>
                    </a:cubicBezTo>
                    <a:lnTo>
                      <a:pt x="1132829" y="1208463"/>
                    </a:lnTo>
                    <a:lnTo>
                      <a:pt x="519171" y="1208463"/>
                    </a:lnTo>
                    <a:lnTo>
                      <a:pt x="519170" y="836352"/>
                    </a:lnTo>
                    <a:lnTo>
                      <a:pt x="522402" y="804290"/>
                    </a:lnTo>
                    <a:lnTo>
                      <a:pt x="59780" y="680331"/>
                    </a:lnTo>
                    <a:lnTo>
                      <a:pt x="50901" y="679712"/>
                    </a:lnTo>
                    <a:cubicBezTo>
                      <a:pt x="33928" y="675164"/>
                      <a:pt x="18690" y="664141"/>
                      <a:pt x="9210" y="647721"/>
                    </a:cubicBezTo>
                    <a:cubicBezTo>
                      <a:pt x="-9750" y="614881"/>
                      <a:pt x="1502" y="572890"/>
                      <a:pt x="34341" y="553930"/>
                    </a:cubicBezTo>
                    <a:lnTo>
                      <a:pt x="409840" y="337135"/>
                    </a:lnTo>
                    <a:cubicBezTo>
                      <a:pt x="418050" y="332395"/>
                      <a:pt x="426832" y="329543"/>
                      <a:pt x="435684" y="328445"/>
                    </a:cubicBezTo>
                    <a:close/>
                    <a:moveTo>
                      <a:pt x="821618" y="0"/>
                    </a:moveTo>
                    <a:cubicBezTo>
                      <a:pt x="986395" y="1"/>
                      <a:pt x="1119973" y="133579"/>
                      <a:pt x="1119974" y="298355"/>
                    </a:cubicBezTo>
                    <a:cubicBezTo>
                      <a:pt x="1119974" y="463133"/>
                      <a:pt x="986395" y="596711"/>
                      <a:pt x="821619" y="596711"/>
                    </a:cubicBezTo>
                    <a:cubicBezTo>
                      <a:pt x="656840" y="596711"/>
                      <a:pt x="523262" y="463133"/>
                      <a:pt x="523261" y="298355"/>
                    </a:cubicBezTo>
                    <a:cubicBezTo>
                      <a:pt x="523261" y="133578"/>
                      <a:pt x="656840" y="1"/>
                      <a:pt x="82161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角丸四角形 119"/>
              <p:cNvSpPr/>
              <p:nvPr/>
            </p:nvSpPr>
            <p:spPr bwMode="auto">
              <a:xfrm rot="20700000">
                <a:off x="4742008" y="3303278"/>
                <a:ext cx="129067" cy="377546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角丸四角形 121"/>
              <p:cNvSpPr/>
              <p:nvPr/>
            </p:nvSpPr>
            <p:spPr bwMode="auto">
              <a:xfrm rot="20700000">
                <a:off x="4777355" y="3318041"/>
                <a:ext cx="77800" cy="331127"/>
              </a:xfrm>
              <a:prstGeom prst="roundRect">
                <a:avLst>
                  <a:gd name="adj" fmla="val 11303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禁止 421"/>
            <p:cNvSpPr/>
            <p:nvPr/>
          </p:nvSpPr>
          <p:spPr>
            <a:xfrm>
              <a:off x="6056264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893610" y="2786518"/>
            <a:ext cx="1575175" cy="1575175"/>
            <a:chOff x="7893610" y="2786518"/>
            <a:chExt cx="1575175" cy="1575175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8258934" y="3013124"/>
              <a:ext cx="878780" cy="1112562"/>
              <a:chOff x="4317108" y="4703884"/>
              <a:chExt cx="878780" cy="1112562"/>
            </a:xfrm>
          </p:grpSpPr>
          <p:sp>
            <p:nvSpPr>
              <p:cNvPr id="375" name="角丸四角形 145"/>
              <p:cNvSpPr/>
              <p:nvPr/>
            </p:nvSpPr>
            <p:spPr>
              <a:xfrm>
                <a:off x="4317108" y="4703884"/>
                <a:ext cx="878780" cy="1112562"/>
              </a:xfrm>
              <a:prstGeom prst="roundRect">
                <a:avLst>
                  <a:gd name="adj" fmla="val 11685"/>
                </a:avLst>
              </a:prstGeom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18900000" scaled="1"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76" name="グループ化 375"/>
              <p:cNvGrpSpPr/>
              <p:nvPr/>
            </p:nvGrpSpPr>
            <p:grpSpPr>
              <a:xfrm>
                <a:off x="4421268" y="4940362"/>
                <a:ext cx="257175" cy="257175"/>
                <a:chOff x="4445794" y="4940362"/>
                <a:chExt cx="257175" cy="257175"/>
              </a:xfrm>
            </p:grpSpPr>
            <p:grpSp>
              <p:nvGrpSpPr>
                <p:cNvPr id="388" name="グループ化 387"/>
                <p:cNvGrpSpPr/>
                <p:nvPr/>
              </p:nvGrpSpPr>
              <p:grpSpPr>
                <a:xfrm>
                  <a:off x="4445794" y="4940362"/>
                  <a:ext cx="257175" cy="257175"/>
                  <a:chOff x="4445794" y="4940362"/>
                  <a:chExt cx="257175" cy="257175"/>
                </a:xfrm>
              </p:grpSpPr>
              <p:sp>
                <p:nvSpPr>
                  <p:cNvPr id="390" name="円/楕円 131"/>
                  <p:cNvSpPr/>
                  <p:nvPr/>
                </p:nvSpPr>
                <p:spPr>
                  <a:xfrm>
                    <a:off x="4445794" y="4940362"/>
                    <a:ext cx="257175" cy="257175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91" name="円/楕円 136"/>
                  <p:cNvSpPr/>
                  <p:nvPr/>
                </p:nvSpPr>
                <p:spPr>
                  <a:xfrm>
                    <a:off x="4500563" y="4992681"/>
                    <a:ext cx="147638" cy="14763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9" name="フリーフォーム 173"/>
                <p:cNvSpPr/>
                <p:nvPr/>
              </p:nvSpPr>
              <p:spPr>
                <a:xfrm>
                  <a:off x="4445794" y="4940362"/>
                  <a:ext cx="247673" cy="150857"/>
                </a:xfrm>
                <a:custGeom>
                  <a:avLst/>
                  <a:gdLst>
                    <a:gd name="connsiteX0" fmla="*/ 128588 w 247673"/>
                    <a:gd name="connsiteY0" fmla="*/ 0 h 150857"/>
                    <a:gd name="connsiteX1" fmla="*/ 247071 w 247673"/>
                    <a:gd name="connsiteY1" fmla="*/ 78536 h 150857"/>
                    <a:gd name="connsiteX2" fmla="*/ 247673 w 247673"/>
                    <a:gd name="connsiteY2" fmla="*/ 81517 h 150857"/>
                    <a:gd name="connsiteX3" fmla="*/ 223709 w 247673"/>
                    <a:gd name="connsiteY3" fmla="*/ 75059 h 150857"/>
                    <a:gd name="connsiteX4" fmla="*/ 42451 w 247673"/>
                    <a:gd name="connsiteY4" fmla="*/ 121445 h 150857"/>
                    <a:gd name="connsiteX5" fmla="*/ 4496 w 247673"/>
                    <a:gd name="connsiteY5" fmla="*/ 150857 h 150857"/>
                    <a:gd name="connsiteX6" fmla="*/ 0 w 247673"/>
                    <a:gd name="connsiteY6" fmla="*/ 128588 h 150857"/>
                    <a:gd name="connsiteX7" fmla="*/ 128588 w 247673"/>
                    <a:gd name="connsiteY7" fmla="*/ 0 h 15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673" h="150857">
                      <a:moveTo>
                        <a:pt x="128588" y="0"/>
                      </a:moveTo>
                      <a:cubicBezTo>
                        <a:pt x="181851" y="0"/>
                        <a:pt x="227550" y="32384"/>
                        <a:pt x="247071" y="78536"/>
                      </a:cubicBezTo>
                      <a:lnTo>
                        <a:pt x="247673" y="81517"/>
                      </a:lnTo>
                      <a:lnTo>
                        <a:pt x="223709" y="75059"/>
                      </a:lnTo>
                      <a:cubicBezTo>
                        <a:pt x="168190" y="71115"/>
                        <a:pt x="103384" y="86265"/>
                        <a:pt x="42451" y="121445"/>
                      </a:cubicBezTo>
                      <a:lnTo>
                        <a:pt x="4496" y="150857"/>
                      </a:lnTo>
                      <a:lnTo>
                        <a:pt x="0" y="128588"/>
                      </a:lnTo>
                      <a:cubicBezTo>
                        <a:pt x="0" y="57571"/>
                        <a:pt x="57571" y="0"/>
                        <a:pt x="1285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/>
              <p:cNvGrpSpPr/>
              <p:nvPr/>
            </p:nvGrpSpPr>
            <p:grpSpPr>
              <a:xfrm flipH="1">
                <a:off x="4834414" y="4940362"/>
                <a:ext cx="257175" cy="257175"/>
                <a:chOff x="4445794" y="4940362"/>
                <a:chExt cx="257175" cy="257175"/>
              </a:xfrm>
            </p:grpSpPr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4445794" y="4940362"/>
                  <a:ext cx="257175" cy="257175"/>
                  <a:chOff x="4445794" y="4940362"/>
                  <a:chExt cx="257175" cy="257175"/>
                </a:xfrm>
              </p:grpSpPr>
              <p:sp>
                <p:nvSpPr>
                  <p:cNvPr id="386" name="円/楕円 151"/>
                  <p:cNvSpPr/>
                  <p:nvPr/>
                </p:nvSpPr>
                <p:spPr>
                  <a:xfrm>
                    <a:off x="4445794" y="4940362"/>
                    <a:ext cx="257175" cy="257175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円/楕円 152"/>
                  <p:cNvSpPr/>
                  <p:nvPr/>
                </p:nvSpPr>
                <p:spPr>
                  <a:xfrm>
                    <a:off x="4500563" y="4992681"/>
                    <a:ext cx="147638" cy="14763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5" name="フリーフォーム 169"/>
                <p:cNvSpPr/>
                <p:nvPr/>
              </p:nvSpPr>
              <p:spPr>
                <a:xfrm>
                  <a:off x="4445794" y="4940362"/>
                  <a:ext cx="247673" cy="150857"/>
                </a:xfrm>
                <a:custGeom>
                  <a:avLst/>
                  <a:gdLst>
                    <a:gd name="connsiteX0" fmla="*/ 128588 w 247673"/>
                    <a:gd name="connsiteY0" fmla="*/ 0 h 150857"/>
                    <a:gd name="connsiteX1" fmla="*/ 247071 w 247673"/>
                    <a:gd name="connsiteY1" fmla="*/ 78536 h 150857"/>
                    <a:gd name="connsiteX2" fmla="*/ 247673 w 247673"/>
                    <a:gd name="connsiteY2" fmla="*/ 81517 h 150857"/>
                    <a:gd name="connsiteX3" fmla="*/ 223709 w 247673"/>
                    <a:gd name="connsiteY3" fmla="*/ 75059 h 150857"/>
                    <a:gd name="connsiteX4" fmla="*/ 42451 w 247673"/>
                    <a:gd name="connsiteY4" fmla="*/ 121445 h 150857"/>
                    <a:gd name="connsiteX5" fmla="*/ 4496 w 247673"/>
                    <a:gd name="connsiteY5" fmla="*/ 150857 h 150857"/>
                    <a:gd name="connsiteX6" fmla="*/ 0 w 247673"/>
                    <a:gd name="connsiteY6" fmla="*/ 128588 h 150857"/>
                    <a:gd name="connsiteX7" fmla="*/ 128588 w 247673"/>
                    <a:gd name="connsiteY7" fmla="*/ 0 h 15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7673" h="150857">
                      <a:moveTo>
                        <a:pt x="128588" y="0"/>
                      </a:moveTo>
                      <a:cubicBezTo>
                        <a:pt x="181851" y="0"/>
                        <a:pt x="227550" y="32384"/>
                        <a:pt x="247071" y="78536"/>
                      </a:cubicBezTo>
                      <a:lnTo>
                        <a:pt x="247673" y="81517"/>
                      </a:lnTo>
                      <a:lnTo>
                        <a:pt x="223709" y="75059"/>
                      </a:lnTo>
                      <a:cubicBezTo>
                        <a:pt x="168190" y="71115"/>
                        <a:pt x="103384" y="86265"/>
                        <a:pt x="42451" y="121445"/>
                      </a:cubicBezTo>
                      <a:lnTo>
                        <a:pt x="4496" y="150857"/>
                      </a:lnTo>
                      <a:lnTo>
                        <a:pt x="0" y="128588"/>
                      </a:lnTo>
                      <a:cubicBezTo>
                        <a:pt x="0" y="57571"/>
                        <a:pt x="57571" y="0"/>
                        <a:pt x="12858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83" name="テキスト ボックス 382"/>
              <p:cNvSpPr txBox="1"/>
              <p:nvPr/>
            </p:nvSpPr>
            <p:spPr>
              <a:xfrm rot="5400000">
                <a:off x="4550765" y="5314874"/>
                <a:ext cx="410532" cy="342110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粗大</a:t>
                </a:r>
              </a:p>
            </p:txBody>
          </p:sp>
        </p:grpSp>
        <p:sp>
          <p:nvSpPr>
            <p:cNvPr id="154" name="禁止 421"/>
            <p:cNvSpPr/>
            <p:nvPr/>
          </p:nvSpPr>
          <p:spPr>
            <a:xfrm>
              <a:off x="7893610" y="2786518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07495" y="4734959"/>
            <a:ext cx="1575175" cy="1575175"/>
            <a:chOff x="407495" y="4734959"/>
            <a:chExt cx="1575175" cy="1575175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584328" y="4932483"/>
              <a:ext cx="1205834" cy="1205834"/>
              <a:chOff x="412344" y="2801484"/>
              <a:chExt cx="1565478" cy="1565478"/>
            </a:xfrm>
          </p:grpSpPr>
          <p:grpSp>
            <p:nvGrpSpPr>
              <p:cNvPr id="247" name="グループ化 246"/>
              <p:cNvGrpSpPr/>
              <p:nvPr/>
            </p:nvGrpSpPr>
            <p:grpSpPr>
              <a:xfrm>
                <a:off x="412344" y="2801484"/>
                <a:ext cx="1565478" cy="1565478"/>
                <a:chOff x="412344" y="863714"/>
                <a:chExt cx="1565478" cy="1565478"/>
              </a:xfrm>
            </p:grpSpPr>
            <p:sp>
              <p:nvSpPr>
                <p:cNvPr id="263" name="フリーフォーム 175"/>
                <p:cNvSpPr/>
                <p:nvPr/>
              </p:nvSpPr>
              <p:spPr bwMode="auto">
                <a:xfrm rot="900000">
                  <a:off x="483970" y="1030204"/>
                  <a:ext cx="1422226" cy="1232498"/>
                </a:xfrm>
                <a:custGeom>
                  <a:avLst/>
                  <a:gdLst>
                    <a:gd name="connsiteX0" fmla="*/ 269474 w 1565478"/>
                    <a:gd name="connsiteY0" fmla="*/ 1271238 h 1356640"/>
                    <a:gd name="connsiteX1" fmla="*/ 1296004 w 1565478"/>
                    <a:gd name="connsiteY1" fmla="*/ 1271238 h 1356640"/>
                    <a:gd name="connsiteX2" fmla="*/ 1223087 w 1565478"/>
                    <a:gd name="connsiteY2" fmla="*/ 1331401 h 1356640"/>
                    <a:gd name="connsiteX3" fmla="*/ 1176587 w 1565478"/>
                    <a:gd name="connsiteY3" fmla="*/ 1356640 h 1356640"/>
                    <a:gd name="connsiteX4" fmla="*/ 388892 w 1565478"/>
                    <a:gd name="connsiteY4" fmla="*/ 1356640 h 1356640"/>
                    <a:gd name="connsiteX5" fmla="*/ 342391 w 1565478"/>
                    <a:gd name="connsiteY5" fmla="*/ 1331401 h 1356640"/>
                    <a:gd name="connsiteX6" fmla="*/ 113898 w 1565478"/>
                    <a:gd name="connsiteY6" fmla="*/ 1089632 h 1356640"/>
                    <a:gd name="connsiteX7" fmla="*/ 1451580 w 1565478"/>
                    <a:gd name="connsiteY7" fmla="*/ 1089632 h 1356640"/>
                    <a:gd name="connsiteX8" fmla="*/ 1435819 w 1565478"/>
                    <a:gd name="connsiteY8" fmla="*/ 1118668 h 1356640"/>
                    <a:gd name="connsiteX9" fmla="*/ 1389313 w 1565478"/>
                    <a:gd name="connsiteY9" fmla="*/ 1175034 h 1356640"/>
                    <a:gd name="connsiteX10" fmla="*/ 176165 w 1565478"/>
                    <a:gd name="connsiteY10" fmla="*/ 1175034 h 1356640"/>
                    <a:gd name="connsiteX11" fmla="*/ 129659 w 1565478"/>
                    <a:gd name="connsiteY11" fmla="*/ 1118668 h 1356640"/>
                    <a:gd name="connsiteX12" fmla="*/ 33185 w 1565478"/>
                    <a:gd name="connsiteY12" fmla="*/ 908027 h 1356640"/>
                    <a:gd name="connsiteX13" fmla="*/ 1532293 w 1565478"/>
                    <a:gd name="connsiteY13" fmla="*/ 908027 h 1356640"/>
                    <a:gd name="connsiteX14" fmla="*/ 1508435 w 1565478"/>
                    <a:gd name="connsiteY14" fmla="*/ 984885 h 1356640"/>
                    <a:gd name="connsiteX15" fmla="*/ 1503797 w 1565478"/>
                    <a:gd name="connsiteY15" fmla="*/ 993428 h 1356640"/>
                    <a:gd name="connsiteX16" fmla="*/ 61681 w 1565478"/>
                    <a:gd name="connsiteY16" fmla="*/ 993428 h 1356640"/>
                    <a:gd name="connsiteX17" fmla="*/ 57044 w 1565478"/>
                    <a:gd name="connsiteY17" fmla="*/ 984885 h 1356640"/>
                    <a:gd name="connsiteX18" fmla="*/ 0 w 1565478"/>
                    <a:gd name="connsiteY18" fmla="*/ 726421 h 1356640"/>
                    <a:gd name="connsiteX19" fmla="*/ 1565478 w 1565478"/>
                    <a:gd name="connsiteY19" fmla="*/ 726421 h 1356640"/>
                    <a:gd name="connsiteX20" fmla="*/ 1556869 w 1565478"/>
                    <a:gd name="connsiteY20" fmla="*/ 811823 h 1356640"/>
                    <a:gd name="connsiteX21" fmla="*/ 8609 w 1565478"/>
                    <a:gd name="connsiteY21" fmla="*/ 811823 h 1356640"/>
                    <a:gd name="connsiteX22" fmla="*/ 8609 w 1565478"/>
                    <a:gd name="connsiteY22" fmla="*/ 544816 h 1356640"/>
                    <a:gd name="connsiteX23" fmla="*/ 1556869 w 1565478"/>
                    <a:gd name="connsiteY23" fmla="*/ 544816 h 1356640"/>
                    <a:gd name="connsiteX24" fmla="*/ 1565478 w 1565478"/>
                    <a:gd name="connsiteY24" fmla="*/ 630218 h 1356640"/>
                    <a:gd name="connsiteX25" fmla="*/ 0 w 1565478"/>
                    <a:gd name="connsiteY25" fmla="*/ 630218 h 1356640"/>
                    <a:gd name="connsiteX26" fmla="*/ 61681 w 1565478"/>
                    <a:gd name="connsiteY26" fmla="*/ 363211 h 1356640"/>
                    <a:gd name="connsiteX27" fmla="*/ 1503797 w 1565478"/>
                    <a:gd name="connsiteY27" fmla="*/ 363211 h 1356640"/>
                    <a:gd name="connsiteX28" fmla="*/ 1508435 w 1565478"/>
                    <a:gd name="connsiteY28" fmla="*/ 371755 h 1356640"/>
                    <a:gd name="connsiteX29" fmla="*/ 1532292 w 1565478"/>
                    <a:gd name="connsiteY29" fmla="*/ 448612 h 1356640"/>
                    <a:gd name="connsiteX30" fmla="*/ 33186 w 1565478"/>
                    <a:gd name="connsiteY30" fmla="*/ 448612 h 1356640"/>
                    <a:gd name="connsiteX31" fmla="*/ 57044 w 1565478"/>
                    <a:gd name="connsiteY31" fmla="*/ 371755 h 1356640"/>
                    <a:gd name="connsiteX32" fmla="*/ 176165 w 1565478"/>
                    <a:gd name="connsiteY32" fmla="*/ 181605 h 1356640"/>
                    <a:gd name="connsiteX33" fmla="*/ 1389313 w 1565478"/>
                    <a:gd name="connsiteY33" fmla="*/ 181605 h 1356640"/>
                    <a:gd name="connsiteX34" fmla="*/ 1435819 w 1565478"/>
                    <a:gd name="connsiteY34" fmla="*/ 237972 h 1356640"/>
                    <a:gd name="connsiteX35" fmla="*/ 1451579 w 1565478"/>
                    <a:gd name="connsiteY35" fmla="*/ 267007 h 1356640"/>
                    <a:gd name="connsiteX36" fmla="*/ 113899 w 1565478"/>
                    <a:gd name="connsiteY36" fmla="*/ 267007 h 1356640"/>
                    <a:gd name="connsiteX37" fmla="*/ 129659 w 1565478"/>
                    <a:gd name="connsiteY37" fmla="*/ 237972 h 1356640"/>
                    <a:gd name="connsiteX38" fmla="*/ 388892 w 1565478"/>
                    <a:gd name="connsiteY38" fmla="*/ 0 h 1356640"/>
                    <a:gd name="connsiteX39" fmla="*/ 1176587 w 1565478"/>
                    <a:gd name="connsiteY39" fmla="*/ 0 h 1356640"/>
                    <a:gd name="connsiteX40" fmla="*/ 1223087 w 1565478"/>
                    <a:gd name="connsiteY40" fmla="*/ 25240 h 1356640"/>
                    <a:gd name="connsiteX41" fmla="*/ 1296004 w 1565478"/>
                    <a:gd name="connsiteY41" fmla="*/ 85402 h 1356640"/>
                    <a:gd name="connsiteX42" fmla="*/ 269474 w 1565478"/>
                    <a:gd name="connsiteY42" fmla="*/ 85402 h 1356640"/>
                    <a:gd name="connsiteX43" fmla="*/ 342391 w 1565478"/>
                    <a:gd name="connsiteY43" fmla="*/ 25240 h 1356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565478" h="1356640">
                      <a:moveTo>
                        <a:pt x="269474" y="1271238"/>
                      </a:moveTo>
                      <a:lnTo>
                        <a:pt x="1296004" y="1271238"/>
                      </a:lnTo>
                      <a:lnTo>
                        <a:pt x="1223087" y="1331401"/>
                      </a:lnTo>
                      <a:lnTo>
                        <a:pt x="1176587" y="1356640"/>
                      </a:lnTo>
                      <a:lnTo>
                        <a:pt x="388892" y="1356640"/>
                      </a:lnTo>
                      <a:lnTo>
                        <a:pt x="342391" y="1331401"/>
                      </a:lnTo>
                      <a:close/>
                      <a:moveTo>
                        <a:pt x="113898" y="1089632"/>
                      </a:moveTo>
                      <a:lnTo>
                        <a:pt x="1451580" y="1089632"/>
                      </a:lnTo>
                      <a:lnTo>
                        <a:pt x="1435819" y="1118668"/>
                      </a:lnTo>
                      <a:lnTo>
                        <a:pt x="1389313" y="1175034"/>
                      </a:lnTo>
                      <a:lnTo>
                        <a:pt x="176165" y="1175034"/>
                      </a:lnTo>
                      <a:lnTo>
                        <a:pt x="129659" y="1118668"/>
                      </a:lnTo>
                      <a:close/>
                      <a:moveTo>
                        <a:pt x="33185" y="908027"/>
                      </a:moveTo>
                      <a:lnTo>
                        <a:pt x="1532293" y="908027"/>
                      </a:lnTo>
                      <a:lnTo>
                        <a:pt x="1508435" y="984885"/>
                      </a:lnTo>
                      <a:lnTo>
                        <a:pt x="1503797" y="993428"/>
                      </a:lnTo>
                      <a:lnTo>
                        <a:pt x="61681" y="993428"/>
                      </a:lnTo>
                      <a:lnTo>
                        <a:pt x="57044" y="984885"/>
                      </a:lnTo>
                      <a:close/>
                      <a:moveTo>
                        <a:pt x="0" y="726421"/>
                      </a:moveTo>
                      <a:lnTo>
                        <a:pt x="1565478" y="726421"/>
                      </a:lnTo>
                      <a:lnTo>
                        <a:pt x="1556869" y="811823"/>
                      </a:lnTo>
                      <a:lnTo>
                        <a:pt x="8609" y="811823"/>
                      </a:lnTo>
                      <a:close/>
                      <a:moveTo>
                        <a:pt x="8609" y="544816"/>
                      </a:moveTo>
                      <a:lnTo>
                        <a:pt x="1556869" y="544816"/>
                      </a:lnTo>
                      <a:lnTo>
                        <a:pt x="1565478" y="630218"/>
                      </a:lnTo>
                      <a:lnTo>
                        <a:pt x="0" y="630218"/>
                      </a:lnTo>
                      <a:close/>
                      <a:moveTo>
                        <a:pt x="61681" y="363211"/>
                      </a:moveTo>
                      <a:lnTo>
                        <a:pt x="1503797" y="363211"/>
                      </a:lnTo>
                      <a:lnTo>
                        <a:pt x="1508435" y="371755"/>
                      </a:lnTo>
                      <a:lnTo>
                        <a:pt x="1532292" y="448612"/>
                      </a:lnTo>
                      <a:lnTo>
                        <a:pt x="33186" y="448612"/>
                      </a:lnTo>
                      <a:lnTo>
                        <a:pt x="57044" y="371755"/>
                      </a:lnTo>
                      <a:close/>
                      <a:moveTo>
                        <a:pt x="176165" y="181605"/>
                      </a:moveTo>
                      <a:lnTo>
                        <a:pt x="1389313" y="181605"/>
                      </a:lnTo>
                      <a:lnTo>
                        <a:pt x="1435819" y="237972"/>
                      </a:lnTo>
                      <a:lnTo>
                        <a:pt x="1451579" y="267007"/>
                      </a:lnTo>
                      <a:lnTo>
                        <a:pt x="113899" y="267007"/>
                      </a:lnTo>
                      <a:lnTo>
                        <a:pt x="129659" y="237972"/>
                      </a:lnTo>
                      <a:close/>
                      <a:moveTo>
                        <a:pt x="388892" y="0"/>
                      </a:moveTo>
                      <a:lnTo>
                        <a:pt x="1176587" y="0"/>
                      </a:lnTo>
                      <a:lnTo>
                        <a:pt x="1223087" y="25240"/>
                      </a:lnTo>
                      <a:lnTo>
                        <a:pt x="1296004" y="85402"/>
                      </a:lnTo>
                      <a:lnTo>
                        <a:pt x="269474" y="85402"/>
                      </a:lnTo>
                      <a:lnTo>
                        <a:pt x="342391" y="2524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5400000" scaled="0"/>
                </a:gra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4" name="ドーナツ 176"/>
                <p:cNvSpPr/>
                <p:nvPr/>
              </p:nvSpPr>
              <p:spPr bwMode="auto">
                <a:xfrm>
                  <a:off x="412344" y="863714"/>
                  <a:ext cx="1565478" cy="1565478"/>
                </a:xfrm>
                <a:prstGeom prst="donut">
                  <a:avLst>
                    <a:gd name="adj" fmla="val 7306"/>
                  </a:avLst>
                </a:pr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5400000" scaled="0"/>
                </a:gra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20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 rot="1800000">
                <a:off x="691912" y="2856399"/>
                <a:ext cx="1022946" cy="1420340"/>
                <a:chOff x="3806772" y="2321614"/>
                <a:chExt cx="1264758" cy="1674636"/>
              </a:xfrm>
              <a:solidFill>
                <a:schemeClr val="tx1"/>
              </a:solidFill>
            </p:grpSpPr>
            <p:sp>
              <p:nvSpPr>
                <p:cNvPr id="249" name="フリーフォーム 158"/>
                <p:cNvSpPr/>
                <p:nvPr/>
              </p:nvSpPr>
              <p:spPr bwMode="auto">
                <a:xfrm rot="5400000">
                  <a:off x="464069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 159"/>
                <p:cNvSpPr/>
                <p:nvPr/>
              </p:nvSpPr>
              <p:spPr bwMode="auto">
                <a:xfrm rot="5400000">
                  <a:off x="448829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 160"/>
                <p:cNvSpPr/>
                <p:nvPr/>
              </p:nvSpPr>
              <p:spPr bwMode="auto">
                <a:xfrm rot="5400000">
                  <a:off x="435113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 161"/>
                <p:cNvSpPr/>
                <p:nvPr/>
              </p:nvSpPr>
              <p:spPr bwMode="auto">
                <a:xfrm rot="5400000">
                  <a:off x="419873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 164"/>
                <p:cNvSpPr/>
                <p:nvPr/>
              </p:nvSpPr>
              <p:spPr bwMode="auto">
                <a:xfrm rot="5400000">
                  <a:off x="403109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 165"/>
                <p:cNvSpPr/>
                <p:nvPr/>
              </p:nvSpPr>
              <p:spPr bwMode="auto">
                <a:xfrm rot="5400000">
                  <a:off x="387869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 166"/>
                <p:cNvSpPr/>
                <p:nvPr/>
              </p:nvSpPr>
              <p:spPr bwMode="auto">
                <a:xfrm rot="5400000">
                  <a:off x="3741533" y="28948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 168"/>
                <p:cNvSpPr/>
                <p:nvPr/>
              </p:nvSpPr>
              <p:spPr bwMode="auto">
                <a:xfrm rot="5400000">
                  <a:off x="3589133" y="32098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 169"/>
                <p:cNvSpPr/>
                <p:nvPr/>
              </p:nvSpPr>
              <p:spPr bwMode="auto">
                <a:xfrm rot="5400000">
                  <a:off x="435113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 170"/>
                <p:cNvSpPr/>
                <p:nvPr/>
              </p:nvSpPr>
              <p:spPr bwMode="auto">
                <a:xfrm rot="5400000">
                  <a:off x="403109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 171"/>
                <p:cNvSpPr/>
                <p:nvPr/>
              </p:nvSpPr>
              <p:spPr bwMode="auto">
                <a:xfrm rot="5400000">
                  <a:off x="3741533" y="356541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 172"/>
                <p:cNvSpPr/>
                <p:nvPr/>
              </p:nvSpPr>
              <p:spPr bwMode="auto">
                <a:xfrm rot="5400000">
                  <a:off x="448829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 173"/>
                <p:cNvSpPr/>
                <p:nvPr/>
              </p:nvSpPr>
              <p:spPr bwMode="auto">
                <a:xfrm rot="5400000">
                  <a:off x="419873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 174"/>
                <p:cNvSpPr/>
                <p:nvPr/>
              </p:nvSpPr>
              <p:spPr bwMode="auto">
                <a:xfrm rot="5400000">
                  <a:off x="3878693" y="2539253"/>
                  <a:ext cx="648476" cy="213198"/>
                </a:xfrm>
                <a:custGeom>
                  <a:avLst/>
                  <a:gdLst>
                    <a:gd name="connsiteX0" fmla="*/ 0 w 648476"/>
                    <a:gd name="connsiteY0" fmla="*/ 100823 h 213198"/>
                    <a:gd name="connsiteX1" fmla="*/ 0 w 648476"/>
                    <a:gd name="connsiteY1" fmla="*/ 81199 h 213198"/>
                    <a:gd name="connsiteX2" fmla="*/ 324238 w 648476"/>
                    <a:gd name="connsiteY2" fmla="*/ 81199 h 213198"/>
                    <a:gd name="connsiteX3" fmla="*/ 648476 w 648476"/>
                    <a:gd name="connsiteY3" fmla="*/ 81199 h 213198"/>
                    <a:gd name="connsiteX4" fmla="*/ 648476 w 648476"/>
                    <a:gd name="connsiteY4" fmla="*/ 163180 h 213198"/>
                    <a:gd name="connsiteX5" fmla="*/ 642549 w 648476"/>
                    <a:gd name="connsiteY5" fmla="*/ 175263 h 213198"/>
                    <a:gd name="connsiteX6" fmla="*/ 324239 w 648476"/>
                    <a:gd name="connsiteY6" fmla="*/ 131999 h 213198"/>
                    <a:gd name="connsiteX7" fmla="*/ 5929 w 648476"/>
                    <a:gd name="connsiteY7" fmla="*/ 88736 h 21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48476" h="213198">
                      <a:moveTo>
                        <a:pt x="0" y="100823"/>
                      </a:moveTo>
                      <a:lnTo>
                        <a:pt x="0" y="81199"/>
                      </a:lnTo>
                      <a:cubicBezTo>
                        <a:pt x="108079" y="-200082"/>
                        <a:pt x="216159" y="362481"/>
                        <a:pt x="324238" y="81199"/>
                      </a:cubicBezTo>
                      <a:cubicBezTo>
                        <a:pt x="432317" y="-200082"/>
                        <a:pt x="540397" y="362481"/>
                        <a:pt x="648476" y="81199"/>
                      </a:cubicBezTo>
                      <a:lnTo>
                        <a:pt x="648476" y="163180"/>
                      </a:lnTo>
                      <a:lnTo>
                        <a:pt x="642549" y="175263"/>
                      </a:lnTo>
                      <a:cubicBezTo>
                        <a:pt x="536446" y="346257"/>
                        <a:pt x="430343" y="-131702"/>
                        <a:pt x="324239" y="131999"/>
                      </a:cubicBezTo>
                      <a:cubicBezTo>
                        <a:pt x="218136" y="395701"/>
                        <a:pt x="112032" y="-82258"/>
                        <a:pt x="5929" y="88736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5" name="禁止 421"/>
            <p:cNvSpPr/>
            <p:nvPr/>
          </p:nvSpPr>
          <p:spPr>
            <a:xfrm>
              <a:off x="407495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6115" y="4734959"/>
            <a:ext cx="1575175" cy="1575175"/>
            <a:chOff x="2296115" y="4734959"/>
            <a:chExt cx="1575175" cy="1575175"/>
          </a:xfrm>
        </p:grpSpPr>
        <p:sp>
          <p:nvSpPr>
            <p:cNvPr id="267" name="フリーフォーム: 図形 266"/>
            <p:cNvSpPr/>
            <p:nvPr/>
          </p:nvSpPr>
          <p:spPr>
            <a:xfrm>
              <a:off x="2537570" y="4899438"/>
              <a:ext cx="1275840" cy="1267217"/>
            </a:xfrm>
            <a:custGeom>
              <a:avLst/>
              <a:gdLst>
                <a:gd name="connsiteX0" fmla="*/ 1212630 w 1497196"/>
                <a:gd name="connsiteY0" fmla="*/ 1322635 h 1487077"/>
                <a:gd name="connsiteX1" fmla="*/ 1237307 w 1497196"/>
                <a:gd name="connsiteY1" fmla="*/ 1350348 h 1487077"/>
                <a:gd name="connsiteX2" fmla="*/ 1255611 w 1497196"/>
                <a:gd name="connsiteY2" fmla="*/ 1324388 h 1487077"/>
                <a:gd name="connsiteX3" fmla="*/ 1263541 w 1497196"/>
                <a:gd name="connsiteY3" fmla="*/ 1344453 h 1487077"/>
                <a:gd name="connsiteX4" fmla="*/ 1297761 w 1497196"/>
                <a:gd name="connsiteY4" fmla="*/ 1324808 h 1487077"/>
                <a:gd name="connsiteX5" fmla="*/ 1283585 w 1497196"/>
                <a:gd name="connsiteY5" fmla="*/ 1361242 h 1487077"/>
                <a:gd name="connsiteX6" fmla="*/ 1315304 w 1497196"/>
                <a:gd name="connsiteY6" fmla="*/ 1353130 h 1487077"/>
                <a:gd name="connsiteX7" fmla="*/ 1295965 w 1497196"/>
                <a:gd name="connsiteY7" fmla="*/ 1370678 h 1487077"/>
                <a:gd name="connsiteX8" fmla="*/ 1335044 w 1497196"/>
                <a:gd name="connsiteY8" fmla="*/ 1384315 h 1487077"/>
                <a:gd name="connsiteX9" fmla="*/ 1294471 w 1497196"/>
                <a:gd name="connsiteY9" fmla="*/ 1390600 h 1487077"/>
                <a:gd name="connsiteX10" fmla="*/ 1300169 w 1497196"/>
                <a:gd name="connsiteY10" fmla="*/ 1405900 h 1487077"/>
                <a:gd name="connsiteX11" fmla="*/ 1283783 w 1497196"/>
                <a:gd name="connsiteY11" fmla="*/ 1407774 h 1487077"/>
                <a:gd name="connsiteX12" fmla="*/ 1295586 w 1497196"/>
                <a:gd name="connsiteY12" fmla="*/ 1435278 h 1487077"/>
                <a:gd name="connsiteX13" fmla="*/ 1266377 w 1497196"/>
                <a:gd name="connsiteY13" fmla="*/ 1416567 h 1487077"/>
                <a:gd name="connsiteX14" fmla="*/ 1262284 w 1497196"/>
                <a:gd name="connsiteY14" fmla="*/ 1436704 h 1487077"/>
                <a:gd name="connsiteX15" fmla="*/ 1244506 w 1497196"/>
                <a:gd name="connsiteY15" fmla="*/ 1420659 h 1487077"/>
                <a:gd name="connsiteX16" fmla="*/ 1234099 w 1497196"/>
                <a:gd name="connsiteY16" fmla="*/ 1437918 h 1487077"/>
                <a:gd name="connsiteX17" fmla="*/ 1224097 w 1497196"/>
                <a:gd name="connsiteY17" fmla="*/ 1424163 h 1487077"/>
                <a:gd name="connsiteX18" fmla="*/ 1210332 w 1497196"/>
                <a:gd name="connsiteY18" fmla="*/ 1436301 h 1487077"/>
                <a:gd name="connsiteX19" fmla="*/ 1204843 w 1497196"/>
                <a:gd name="connsiteY19" fmla="*/ 1423210 h 1487077"/>
                <a:gd name="connsiteX20" fmla="*/ 1177858 w 1497196"/>
                <a:gd name="connsiteY20" fmla="*/ 1439065 h 1487077"/>
                <a:gd name="connsiteX21" fmla="*/ 1184099 w 1497196"/>
                <a:gd name="connsiteY21" fmla="*/ 1417216 h 1487077"/>
                <a:gd name="connsiteX22" fmla="*/ 1158461 w 1497196"/>
                <a:gd name="connsiteY22" fmla="*/ 1405845 h 1487077"/>
                <a:gd name="connsiteX23" fmla="*/ 1179040 w 1497196"/>
                <a:gd name="connsiteY23" fmla="*/ 1395142 h 1487077"/>
                <a:gd name="connsiteX24" fmla="*/ 1159215 w 1497196"/>
                <a:gd name="connsiteY24" fmla="*/ 1370900 h 1487077"/>
                <a:gd name="connsiteX25" fmla="*/ 1191562 w 1497196"/>
                <a:gd name="connsiteY25" fmla="*/ 1372383 h 1487077"/>
                <a:gd name="connsiteX26" fmla="*/ 1177756 w 1497196"/>
                <a:gd name="connsiteY26" fmla="*/ 1344220 h 1487077"/>
                <a:gd name="connsiteX27" fmla="*/ 1210345 w 1497196"/>
                <a:gd name="connsiteY27" fmla="*/ 1351700 h 1487077"/>
                <a:gd name="connsiteX28" fmla="*/ 1405361 w 1497196"/>
                <a:gd name="connsiteY28" fmla="*/ 1284885 h 1487077"/>
                <a:gd name="connsiteX29" fmla="*/ 1421469 w 1497196"/>
                <a:gd name="connsiteY29" fmla="*/ 1317715 h 1487077"/>
                <a:gd name="connsiteX30" fmla="*/ 1434874 w 1497196"/>
                <a:gd name="connsiteY30" fmla="*/ 1309980 h 1487077"/>
                <a:gd name="connsiteX31" fmla="*/ 1440736 w 1497196"/>
                <a:gd name="connsiteY31" fmla="*/ 1323367 h 1487077"/>
                <a:gd name="connsiteX32" fmla="*/ 1464449 w 1497196"/>
                <a:gd name="connsiteY32" fmla="*/ 1308153 h 1487077"/>
                <a:gd name="connsiteX33" fmla="*/ 1453549 w 1497196"/>
                <a:gd name="connsiteY33" fmla="*/ 1336275 h 1487077"/>
                <a:gd name="connsiteX34" fmla="*/ 1474056 w 1497196"/>
                <a:gd name="connsiteY34" fmla="*/ 1335821 h 1487077"/>
                <a:gd name="connsiteX35" fmla="*/ 1462913 w 1497196"/>
                <a:gd name="connsiteY35" fmla="*/ 1353836 h 1487077"/>
                <a:gd name="connsiteX36" fmla="*/ 1482193 w 1497196"/>
                <a:gd name="connsiteY36" fmla="*/ 1359236 h 1487077"/>
                <a:gd name="connsiteX37" fmla="*/ 1471347 w 1497196"/>
                <a:gd name="connsiteY37" fmla="*/ 1370284 h 1487077"/>
                <a:gd name="connsiteX38" fmla="*/ 1486498 w 1497196"/>
                <a:gd name="connsiteY38" fmla="*/ 1379491 h 1487077"/>
                <a:gd name="connsiteX39" fmla="*/ 1475181 w 1497196"/>
                <a:gd name="connsiteY39" fmla="*/ 1386624 h 1487077"/>
                <a:gd name="connsiteX40" fmla="*/ 1497196 w 1497196"/>
                <a:gd name="connsiteY40" fmla="*/ 1406206 h 1487077"/>
                <a:gd name="connsiteX41" fmla="*/ 1474501 w 1497196"/>
                <a:gd name="connsiteY41" fmla="*/ 1405188 h 1487077"/>
                <a:gd name="connsiteX42" fmla="*/ 1469825 w 1497196"/>
                <a:gd name="connsiteY42" fmla="*/ 1428895 h 1487077"/>
                <a:gd name="connsiteX43" fmla="*/ 1454378 w 1497196"/>
                <a:gd name="connsiteY43" fmla="*/ 1413695 h 1487077"/>
                <a:gd name="connsiteX44" fmla="*/ 1435805 w 1497196"/>
                <a:gd name="connsiteY44" fmla="*/ 1435010 h 1487077"/>
                <a:gd name="connsiteX45" fmla="*/ 1429250 w 1497196"/>
                <a:gd name="connsiteY45" fmla="*/ 1407582 h 1487077"/>
                <a:gd name="connsiteX46" fmla="*/ 1405395 w 1497196"/>
                <a:gd name="connsiteY46" fmla="*/ 1424604 h 1487077"/>
                <a:gd name="connsiteX47" fmla="*/ 1404587 w 1497196"/>
                <a:gd name="connsiteY47" fmla="*/ 1395815 h 1487077"/>
                <a:gd name="connsiteX48" fmla="*/ 1375881 w 1497196"/>
                <a:gd name="connsiteY48" fmla="*/ 1399509 h 1487077"/>
                <a:gd name="connsiteX49" fmla="*/ 1396617 w 1497196"/>
                <a:gd name="connsiteY49" fmla="*/ 1373453 h 1487077"/>
                <a:gd name="connsiteX50" fmla="*/ 1366961 w 1497196"/>
                <a:gd name="connsiteY50" fmla="*/ 1363106 h 1487077"/>
                <a:gd name="connsiteX51" fmla="*/ 1384430 w 1497196"/>
                <a:gd name="connsiteY51" fmla="*/ 1352578 h 1487077"/>
                <a:gd name="connsiteX52" fmla="*/ 1356957 w 1497196"/>
                <a:gd name="connsiteY52" fmla="*/ 1327658 h 1487077"/>
                <a:gd name="connsiteX53" fmla="*/ 1395734 w 1497196"/>
                <a:gd name="connsiteY53" fmla="*/ 1332518 h 1487077"/>
                <a:gd name="connsiteX54" fmla="*/ 1380044 w 1497196"/>
                <a:gd name="connsiteY54" fmla="*/ 1307470 h 1487077"/>
                <a:gd name="connsiteX55" fmla="*/ 1401811 w 1497196"/>
                <a:gd name="connsiteY55" fmla="*/ 1320308 h 1487077"/>
                <a:gd name="connsiteX56" fmla="*/ 907395 w 1497196"/>
                <a:gd name="connsiteY56" fmla="*/ 959846 h 1487077"/>
                <a:gd name="connsiteX57" fmla="*/ 907395 w 1497196"/>
                <a:gd name="connsiteY57" fmla="*/ 1113162 h 1487077"/>
                <a:gd name="connsiteX58" fmla="*/ 945724 w 1497196"/>
                <a:gd name="connsiteY58" fmla="*/ 1102891 h 1487077"/>
                <a:gd name="connsiteX59" fmla="*/ 808578 w 1497196"/>
                <a:gd name="connsiteY59" fmla="*/ 591055 h 1487077"/>
                <a:gd name="connsiteX60" fmla="*/ 720789 w 1497196"/>
                <a:gd name="connsiteY60" fmla="*/ 678843 h 1487077"/>
                <a:gd name="connsiteX61" fmla="*/ 701937 w 1497196"/>
                <a:gd name="connsiteY61" fmla="*/ 686652 h 1487077"/>
                <a:gd name="connsiteX62" fmla="*/ 705593 w 1497196"/>
                <a:gd name="connsiteY62" fmla="*/ 696279 h 1487077"/>
                <a:gd name="connsiteX63" fmla="*/ 824658 w 1497196"/>
                <a:gd name="connsiteY63" fmla="*/ 651065 h 1487077"/>
                <a:gd name="connsiteX64" fmla="*/ 842581 w 1497196"/>
                <a:gd name="connsiteY64" fmla="*/ 557051 h 1487077"/>
                <a:gd name="connsiteX65" fmla="*/ 840227 w 1497196"/>
                <a:gd name="connsiteY65" fmla="*/ 559406 h 1487077"/>
                <a:gd name="connsiteX66" fmla="*/ 842581 w 1497196"/>
                <a:gd name="connsiteY66" fmla="*/ 568193 h 1487077"/>
                <a:gd name="connsiteX67" fmla="*/ 373842 w 1497196"/>
                <a:gd name="connsiteY67" fmla="*/ 93291 h 1487077"/>
                <a:gd name="connsiteX68" fmla="*/ 373842 w 1497196"/>
                <a:gd name="connsiteY68" fmla="*/ 1135003 h 1487077"/>
                <a:gd name="connsiteX69" fmla="*/ 429536 w 1497196"/>
                <a:gd name="connsiteY69" fmla="*/ 927150 h 1487077"/>
                <a:gd name="connsiteX70" fmla="*/ 430525 w 1497196"/>
                <a:gd name="connsiteY70" fmla="*/ 925159 h 1487077"/>
                <a:gd name="connsiteX71" fmla="*/ 429897 w 1497196"/>
                <a:gd name="connsiteY71" fmla="*/ 922047 h 1487077"/>
                <a:gd name="connsiteX72" fmla="*/ 429897 w 1497196"/>
                <a:gd name="connsiteY72" fmla="*/ 517023 h 1487077"/>
                <a:gd name="connsiteX73" fmla="*/ 493296 w 1497196"/>
                <a:gd name="connsiteY73" fmla="*/ 421375 h 1487077"/>
                <a:gd name="connsiteX74" fmla="*/ 517627 w 1497196"/>
                <a:gd name="connsiteY74" fmla="*/ 416463 h 1487077"/>
                <a:gd name="connsiteX75" fmla="*/ 472390 w 1497196"/>
                <a:gd name="connsiteY75" fmla="*/ 407330 h 1487077"/>
                <a:gd name="connsiteX76" fmla="*/ 376185 w 1497196"/>
                <a:gd name="connsiteY76" fmla="*/ 262191 h 1487077"/>
                <a:gd name="connsiteX77" fmla="*/ 533703 w 1497196"/>
                <a:gd name="connsiteY77" fmla="*/ 104673 h 1487077"/>
                <a:gd name="connsiteX78" fmla="*/ 691221 w 1497196"/>
                <a:gd name="connsiteY78" fmla="*/ 262191 h 1487077"/>
                <a:gd name="connsiteX79" fmla="*/ 595016 w 1497196"/>
                <a:gd name="connsiteY79" fmla="*/ 407330 h 1487077"/>
                <a:gd name="connsiteX80" fmla="*/ 549778 w 1497196"/>
                <a:gd name="connsiteY80" fmla="*/ 416463 h 1487077"/>
                <a:gd name="connsiteX81" fmla="*/ 574108 w 1497196"/>
                <a:gd name="connsiteY81" fmla="*/ 421375 h 1487077"/>
                <a:gd name="connsiteX82" fmla="*/ 637507 w 1497196"/>
                <a:gd name="connsiteY82" fmla="*/ 517023 h 1487077"/>
                <a:gd name="connsiteX83" fmla="*/ 637507 w 1497196"/>
                <a:gd name="connsiteY83" fmla="*/ 523884 h 1487077"/>
                <a:gd name="connsiteX84" fmla="*/ 641894 w 1497196"/>
                <a:gd name="connsiteY84" fmla="*/ 528540 h 1487077"/>
                <a:gd name="connsiteX85" fmla="*/ 647765 w 1497196"/>
                <a:gd name="connsiteY85" fmla="*/ 543999 h 1487077"/>
                <a:gd name="connsiteX86" fmla="*/ 686252 w 1497196"/>
                <a:gd name="connsiteY86" fmla="*/ 582486 h 1487077"/>
                <a:gd name="connsiteX87" fmla="*/ 780917 w 1497196"/>
                <a:gd name="connsiteY87" fmla="*/ 487822 h 1487077"/>
                <a:gd name="connsiteX88" fmla="*/ 742545 w 1497196"/>
                <a:gd name="connsiteY88" fmla="*/ 344617 h 1487077"/>
                <a:gd name="connsiteX89" fmla="*/ 747113 w 1497196"/>
                <a:gd name="connsiteY89" fmla="*/ 336706 h 1487077"/>
                <a:gd name="connsiteX90" fmla="*/ 772075 w 1497196"/>
                <a:gd name="connsiteY90" fmla="*/ 330017 h 1487077"/>
                <a:gd name="connsiteX91" fmla="*/ 779986 w 1497196"/>
                <a:gd name="connsiteY91" fmla="*/ 334585 h 1487077"/>
                <a:gd name="connsiteX92" fmla="*/ 812566 w 1497196"/>
                <a:gd name="connsiteY92" fmla="*/ 456173 h 1487077"/>
                <a:gd name="connsiteX93" fmla="*/ 813128 w 1497196"/>
                <a:gd name="connsiteY93" fmla="*/ 455610 h 1487077"/>
                <a:gd name="connsiteX94" fmla="*/ 842581 w 1497196"/>
                <a:gd name="connsiteY94" fmla="*/ 443410 h 1487077"/>
                <a:gd name="connsiteX95" fmla="*/ 842581 w 1497196"/>
                <a:gd name="connsiteY95" fmla="*/ 93291 h 1487077"/>
                <a:gd name="connsiteX96" fmla="*/ 64814 w 1497196"/>
                <a:gd name="connsiteY96" fmla="*/ 93291 h 1487077"/>
                <a:gd name="connsiteX97" fmla="*/ 64814 w 1497196"/>
                <a:gd name="connsiteY97" fmla="*/ 96173 h 1487077"/>
                <a:gd name="connsiteX98" fmla="*/ 72739 w 1497196"/>
                <a:gd name="connsiteY98" fmla="*/ 93291 h 1487077"/>
                <a:gd name="connsiteX99" fmla="*/ 321648 w 1497196"/>
                <a:gd name="connsiteY99" fmla="*/ 0 h 1487077"/>
                <a:gd name="connsiteX100" fmla="*/ 327879 w 1497196"/>
                <a:gd name="connsiteY100" fmla="*/ 525 h 1487077"/>
                <a:gd name="connsiteX101" fmla="*/ 329320 w 1497196"/>
                <a:gd name="connsiteY101" fmla="*/ 1 h 1487077"/>
                <a:gd name="connsiteX102" fmla="*/ 329320 w 1497196"/>
                <a:gd name="connsiteY102" fmla="*/ 645 h 1487077"/>
                <a:gd name="connsiteX103" fmla="*/ 373842 w 1497196"/>
                <a:gd name="connsiteY103" fmla="*/ 4395 h 1487077"/>
                <a:gd name="connsiteX104" fmla="*/ 373842 w 1497196"/>
                <a:gd name="connsiteY104" fmla="*/ 28478 h 1487077"/>
                <a:gd name="connsiteX105" fmla="*/ 907395 w 1497196"/>
                <a:gd name="connsiteY105" fmla="*/ 28478 h 1487077"/>
                <a:gd name="connsiteX106" fmla="*/ 907395 w 1497196"/>
                <a:gd name="connsiteY106" fmla="*/ 633594 h 1487077"/>
                <a:gd name="connsiteX107" fmla="*/ 908740 w 1497196"/>
                <a:gd name="connsiteY107" fmla="*/ 633634 h 1487077"/>
                <a:gd name="connsiteX108" fmla="*/ 933029 w 1497196"/>
                <a:gd name="connsiteY108" fmla="*/ 659414 h 1487077"/>
                <a:gd name="connsiteX109" fmla="*/ 931974 w 1497196"/>
                <a:gd name="connsiteY109" fmla="*/ 694818 h 1487077"/>
                <a:gd name="connsiteX110" fmla="*/ 907395 w 1497196"/>
                <a:gd name="connsiteY110" fmla="*/ 717976 h 1487077"/>
                <a:gd name="connsiteX111" fmla="*/ 907395 w 1497196"/>
                <a:gd name="connsiteY111" fmla="*/ 810081 h 1487077"/>
                <a:gd name="connsiteX112" fmla="*/ 983166 w 1497196"/>
                <a:gd name="connsiteY112" fmla="*/ 1092860 h 1487077"/>
                <a:gd name="connsiteX113" fmla="*/ 1022463 w 1497196"/>
                <a:gd name="connsiteY113" fmla="*/ 1082329 h 1487077"/>
                <a:gd name="connsiteX114" fmla="*/ 1076444 w 1497196"/>
                <a:gd name="connsiteY114" fmla="*/ 1113495 h 1487077"/>
                <a:gd name="connsiteX115" fmla="*/ 1096877 w 1497196"/>
                <a:gd name="connsiteY115" fmla="*/ 1189752 h 1487077"/>
                <a:gd name="connsiteX116" fmla="*/ 1096878 w 1497196"/>
                <a:gd name="connsiteY116" fmla="*/ 1189752 h 1487077"/>
                <a:gd name="connsiteX117" fmla="*/ 1108057 w 1497196"/>
                <a:gd name="connsiteY117" fmla="*/ 1231475 h 1487077"/>
                <a:gd name="connsiteX118" fmla="*/ 1100346 w 1497196"/>
                <a:gd name="connsiteY118" fmla="*/ 1233541 h 1487077"/>
                <a:gd name="connsiteX119" fmla="*/ 1145635 w 1497196"/>
                <a:gd name="connsiteY119" fmla="*/ 1326222 h 1487077"/>
                <a:gd name="connsiteX120" fmla="*/ 921701 w 1497196"/>
                <a:gd name="connsiteY120" fmla="*/ 1386223 h 1487077"/>
                <a:gd name="connsiteX121" fmla="*/ 914583 w 1497196"/>
                <a:gd name="connsiteY121" fmla="*/ 1283316 h 1487077"/>
                <a:gd name="connsiteX122" fmla="*/ 907395 w 1497196"/>
                <a:gd name="connsiteY122" fmla="*/ 1285242 h 1487077"/>
                <a:gd name="connsiteX123" fmla="*/ 907395 w 1497196"/>
                <a:gd name="connsiteY123" fmla="*/ 1389570 h 1487077"/>
                <a:gd name="connsiteX124" fmla="*/ 842581 w 1497196"/>
                <a:gd name="connsiteY124" fmla="*/ 1389570 h 1487077"/>
                <a:gd name="connsiteX125" fmla="*/ 842581 w 1497196"/>
                <a:gd name="connsiteY125" fmla="*/ 743264 h 1487077"/>
                <a:gd name="connsiteX126" fmla="*/ 697586 w 1497196"/>
                <a:gd name="connsiteY126" fmla="*/ 798325 h 1487077"/>
                <a:gd name="connsiteX127" fmla="*/ 662182 w 1497196"/>
                <a:gd name="connsiteY127" fmla="*/ 797271 h 1487077"/>
                <a:gd name="connsiteX128" fmla="*/ 660839 w 1497196"/>
                <a:gd name="connsiteY128" fmla="*/ 795845 h 1487077"/>
                <a:gd name="connsiteX129" fmla="*/ 658875 w 1497196"/>
                <a:gd name="connsiteY129" fmla="*/ 795787 h 1487077"/>
                <a:gd name="connsiteX130" fmla="*/ 637507 w 1497196"/>
                <a:gd name="connsiteY130" fmla="*/ 773107 h 1487077"/>
                <a:gd name="connsiteX131" fmla="*/ 637507 w 1497196"/>
                <a:gd name="connsiteY131" fmla="*/ 922047 h 1487077"/>
                <a:gd name="connsiteX132" fmla="*/ 636317 w 1497196"/>
                <a:gd name="connsiteY132" fmla="*/ 927943 h 1487077"/>
                <a:gd name="connsiteX133" fmla="*/ 637364 w 1497196"/>
                <a:gd name="connsiteY133" fmla="*/ 933130 h 1487077"/>
                <a:gd name="connsiteX134" fmla="*/ 637363 w 1497196"/>
                <a:gd name="connsiteY134" fmla="*/ 1351215 h 1487077"/>
                <a:gd name="connsiteX135" fmla="*/ 586734 w 1497196"/>
                <a:gd name="connsiteY135" fmla="*/ 1401844 h 1487077"/>
                <a:gd name="connsiteX136" fmla="*/ 586735 w 1497196"/>
                <a:gd name="connsiteY136" fmla="*/ 1401843 h 1487077"/>
                <a:gd name="connsiteX137" fmla="*/ 536106 w 1497196"/>
                <a:gd name="connsiteY137" fmla="*/ 1351214 h 1487077"/>
                <a:gd name="connsiteX138" fmla="*/ 536106 w 1497196"/>
                <a:gd name="connsiteY138" fmla="*/ 1025367 h 1487077"/>
                <a:gd name="connsiteX139" fmla="*/ 533702 w 1497196"/>
                <a:gd name="connsiteY139" fmla="*/ 1025852 h 1487077"/>
                <a:gd name="connsiteX140" fmla="*/ 509242 w 1497196"/>
                <a:gd name="connsiteY140" fmla="*/ 1020914 h 1487077"/>
                <a:gd name="connsiteX141" fmla="*/ 419134 w 1497196"/>
                <a:gd name="connsiteY141" fmla="*/ 1357196 h 1487077"/>
                <a:gd name="connsiteX142" fmla="*/ 395545 w 1497196"/>
                <a:gd name="connsiteY142" fmla="*/ 1387938 h 1487077"/>
                <a:gd name="connsiteX143" fmla="*/ 373842 w 1497196"/>
                <a:gd name="connsiteY143" fmla="*/ 1390796 h 1487077"/>
                <a:gd name="connsiteX144" fmla="*/ 373842 w 1497196"/>
                <a:gd name="connsiteY144" fmla="*/ 1482682 h 1487077"/>
                <a:gd name="connsiteX145" fmla="*/ 329320 w 1497196"/>
                <a:gd name="connsiteY145" fmla="*/ 1486430 h 1487077"/>
                <a:gd name="connsiteX146" fmla="*/ 329320 w 1497196"/>
                <a:gd name="connsiteY146" fmla="*/ 1487077 h 1487077"/>
                <a:gd name="connsiteX147" fmla="*/ 327875 w 1497196"/>
                <a:gd name="connsiteY147" fmla="*/ 1486552 h 1487077"/>
                <a:gd name="connsiteX148" fmla="*/ 321648 w 1497196"/>
                <a:gd name="connsiteY148" fmla="*/ 1487076 h 1487077"/>
                <a:gd name="connsiteX149" fmla="*/ 321648 w 1497196"/>
                <a:gd name="connsiteY149" fmla="*/ 1484287 h 1487077"/>
                <a:gd name="connsiteX150" fmla="*/ 64099 w 1497196"/>
                <a:gd name="connsiteY150" fmla="*/ 1390646 h 1487077"/>
                <a:gd name="connsiteX151" fmla="*/ 64099 w 1497196"/>
                <a:gd name="connsiteY151" fmla="*/ 1389570 h 1487077"/>
                <a:gd name="connsiteX152" fmla="*/ 0 w 1497196"/>
                <a:gd name="connsiteY152" fmla="*/ 1389570 h 1487077"/>
                <a:gd name="connsiteX153" fmla="*/ 0 w 1497196"/>
                <a:gd name="connsiteY153" fmla="*/ 28478 h 1487077"/>
                <a:gd name="connsiteX154" fmla="*/ 250997 w 1497196"/>
                <a:gd name="connsiteY154" fmla="*/ 28478 h 1487077"/>
                <a:gd name="connsiteX155" fmla="*/ 321648 w 1497196"/>
                <a:gd name="connsiteY155" fmla="*/ 2790 h 1487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497196" h="1487077">
                  <a:moveTo>
                    <a:pt x="1212630" y="1322635"/>
                  </a:moveTo>
                  <a:lnTo>
                    <a:pt x="1237307" y="1350348"/>
                  </a:lnTo>
                  <a:lnTo>
                    <a:pt x="1255611" y="1324388"/>
                  </a:lnTo>
                  <a:lnTo>
                    <a:pt x="1263541" y="1344453"/>
                  </a:lnTo>
                  <a:lnTo>
                    <a:pt x="1297761" y="1324808"/>
                  </a:lnTo>
                  <a:cubicBezTo>
                    <a:pt x="1293038" y="1336956"/>
                    <a:pt x="1288309" y="1349095"/>
                    <a:pt x="1283585" y="1361242"/>
                  </a:cubicBezTo>
                  <a:lnTo>
                    <a:pt x="1315304" y="1353130"/>
                  </a:lnTo>
                  <a:lnTo>
                    <a:pt x="1295965" y="1370678"/>
                  </a:lnTo>
                  <a:lnTo>
                    <a:pt x="1335044" y="1384315"/>
                  </a:lnTo>
                  <a:lnTo>
                    <a:pt x="1294471" y="1390600"/>
                  </a:lnTo>
                  <a:lnTo>
                    <a:pt x="1300169" y="1405900"/>
                  </a:lnTo>
                  <a:lnTo>
                    <a:pt x="1283783" y="1407774"/>
                  </a:lnTo>
                  <a:lnTo>
                    <a:pt x="1295586" y="1435278"/>
                  </a:lnTo>
                  <a:lnTo>
                    <a:pt x="1266377" y="1416567"/>
                  </a:lnTo>
                  <a:cubicBezTo>
                    <a:pt x="1265014" y="1423282"/>
                    <a:pt x="1263646" y="1429989"/>
                    <a:pt x="1262284" y="1436704"/>
                  </a:cubicBezTo>
                  <a:lnTo>
                    <a:pt x="1244506" y="1420659"/>
                  </a:lnTo>
                  <a:lnTo>
                    <a:pt x="1234099" y="1437918"/>
                  </a:lnTo>
                  <a:lnTo>
                    <a:pt x="1224097" y="1424163"/>
                  </a:lnTo>
                  <a:lnTo>
                    <a:pt x="1210332" y="1436301"/>
                  </a:lnTo>
                  <a:lnTo>
                    <a:pt x="1204843" y="1423210"/>
                  </a:lnTo>
                  <a:lnTo>
                    <a:pt x="1177858" y="1439065"/>
                  </a:lnTo>
                  <a:cubicBezTo>
                    <a:pt x="1179941" y="1431783"/>
                    <a:pt x="1182016" y="1424498"/>
                    <a:pt x="1184099" y="1417216"/>
                  </a:cubicBezTo>
                  <a:lnTo>
                    <a:pt x="1158461" y="1405845"/>
                  </a:lnTo>
                  <a:lnTo>
                    <a:pt x="1179040" y="1395142"/>
                  </a:lnTo>
                  <a:lnTo>
                    <a:pt x="1159215" y="1370900"/>
                  </a:lnTo>
                  <a:lnTo>
                    <a:pt x="1191562" y="1372383"/>
                  </a:lnTo>
                  <a:lnTo>
                    <a:pt x="1177756" y="1344220"/>
                  </a:lnTo>
                  <a:lnTo>
                    <a:pt x="1210345" y="1351700"/>
                  </a:lnTo>
                  <a:close/>
                  <a:moveTo>
                    <a:pt x="1405361" y="1284885"/>
                  </a:moveTo>
                  <a:lnTo>
                    <a:pt x="1421469" y="1317715"/>
                  </a:lnTo>
                  <a:lnTo>
                    <a:pt x="1434874" y="1309980"/>
                  </a:lnTo>
                  <a:lnTo>
                    <a:pt x="1440736" y="1323367"/>
                  </a:lnTo>
                  <a:lnTo>
                    <a:pt x="1464449" y="1308153"/>
                  </a:lnTo>
                  <a:lnTo>
                    <a:pt x="1453549" y="1336275"/>
                  </a:lnTo>
                  <a:cubicBezTo>
                    <a:pt x="1460387" y="1336122"/>
                    <a:pt x="1467218" y="1335975"/>
                    <a:pt x="1474056" y="1335821"/>
                  </a:cubicBezTo>
                  <a:lnTo>
                    <a:pt x="1462913" y="1353836"/>
                  </a:lnTo>
                  <a:lnTo>
                    <a:pt x="1482193" y="1359236"/>
                  </a:lnTo>
                  <a:lnTo>
                    <a:pt x="1471347" y="1370284"/>
                  </a:lnTo>
                  <a:lnTo>
                    <a:pt x="1486498" y="1379491"/>
                  </a:lnTo>
                  <a:lnTo>
                    <a:pt x="1475181" y="1386624"/>
                  </a:lnTo>
                  <a:lnTo>
                    <a:pt x="1497196" y="1406206"/>
                  </a:lnTo>
                  <a:cubicBezTo>
                    <a:pt x="1489631" y="1405864"/>
                    <a:pt x="1482066" y="1405529"/>
                    <a:pt x="1474501" y="1405188"/>
                  </a:cubicBezTo>
                  <a:lnTo>
                    <a:pt x="1469825" y="1428895"/>
                  </a:lnTo>
                  <a:lnTo>
                    <a:pt x="1454378" y="1413695"/>
                  </a:lnTo>
                  <a:lnTo>
                    <a:pt x="1435805" y="1435010"/>
                  </a:lnTo>
                  <a:lnTo>
                    <a:pt x="1429250" y="1407582"/>
                  </a:lnTo>
                  <a:lnTo>
                    <a:pt x="1405395" y="1424604"/>
                  </a:lnTo>
                  <a:lnTo>
                    <a:pt x="1404587" y="1395815"/>
                  </a:lnTo>
                  <a:lnTo>
                    <a:pt x="1375881" y="1399509"/>
                  </a:lnTo>
                  <a:lnTo>
                    <a:pt x="1396617" y="1373453"/>
                  </a:lnTo>
                  <a:lnTo>
                    <a:pt x="1366961" y="1363106"/>
                  </a:lnTo>
                  <a:lnTo>
                    <a:pt x="1384430" y="1352578"/>
                  </a:lnTo>
                  <a:lnTo>
                    <a:pt x="1356957" y="1327658"/>
                  </a:lnTo>
                  <a:cubicBezTo>
                    <a:pt x="1369885" y="1329275"/>
                    <a:pt x="1382805" y="1330900"/>
                    <a:pt x="1395734" y="1332518"/>
                  </a:cubicBezTo>
                  <a:lnTo>
                    <a:pt x="1380044" y="1307470"/>
                  </a:lnTo>
                  <a:lnTo>
                    <a:pt x="1401811" y="1320308"/>
                  </a:lnTo>
                  <a:close/>
                  <a:moveTo>
                    <a:pt x="907395" y="959846"/>
                  </a:moveTo>
                  <a:lnTo>
                    <a:pt x="907395" y="1113162"/>
                  </a:lnTo>
                  <a:lnTo>
                    <a:pt x="945724" y="1102891"/>
                  </a:lnTo>
                  <a:close/>
                  <a:moveTo>
                    <a:pt x="808578" y="591055"/>
                  </a:moveTo>
                  <a:lnTo>
                    <a:pt x="720789" y="678843"/>
                  </a:lnTo>
                  <a:lnTo>
                    <a:pt x="701937" y="686652"/>
                  </a:lnTo>
                  <a:lnTo>
                    <a:pt x="705593" y="696279"/>
                  </a:lnTo>
                  <a:lnTo>
                    <a:pt x="824658" y="651065"/>
                  </a:lnTo>
                  <a:close/>
                  <a:moveTo>
                    <a:pt x="842581" y="557051"/>
                  </a:moveTo>
                  <a:lnTo>
                    <a:pt x="840227" y="559406"/>
                  </a:lnTo>
                  <a:lnTo>
                    <a:pt x="842581" y="568193"/>
                  </a:lnTo>
                  <a:close/>
                  <a:moveTo>
                    <a:pt x="373842" y="93291"/>
                  </a:moveTo>
                  <a:lnTo>
                    <a:pt x="373842" y="1135003"/>
                  </a:lnTo>
                  <a:lnTo>
                    <a:pt x="429536" y="927150"/>
                  </a:lnTo>
                  <a:lnTo>
                    <a:pt x="430525" y="925159"/>
                  </a:lnTo>
                  <a:lnTo>
                    <a:pt x="429897" y="922047"/>
                  </a:lnTo>
                  <a:lnTo>
                    <a:pt x="429897" y="517023"/>
                  </a:lnTo>
                  <a:cubicBezTo>
                    <a:pt x="429897" y="474025"/>
                    <a:pt x="456039" y="437134"/>
                    <a:pt x="493296" y="421375"/>
                  </a:cubicBezTo>
                  <a:lnTo>
                    <a:pt x="517627" y="416463"/>
                  </a:lnTo>
                  <a:lnTo>
                    <a:pt x="472390" y="407330"/>
                  </a:lnTo>
                  <a:cubicBezTo>
                    <a:pt x="415854" y="383418"/>
                    <a:pt x="376185" y="327437"/>
                    <a:pt x="376185" y="262191"/>
                  </a:cubicBezTo>
                  <a:cubicBezTo>
                    <a:pt x="376185" y="175196"/>
                    <a:pt x="446708" y="104673"/>
                    <a:pt x="533703" y="104673"/>
                  </a:cubicBezTo>
                  <a:cubicBezTo>
                    <a:pt x="620698" y="104673"/>
                    <a:pt x="691221" y="175196"/>
                    <a:pt x="691221" y="262191"/>
                  </a:cubicBezTo>
                  <a:cubicBezTo>
                    <a:pt x="691221" y="327437"/>
                    <a:pt x="651552" y="383418"/>
                    <a:pt x="595016" y="407330"/>
                  </a:cubicBezTo>
                  <a:lnTo>
                    <a:pt x="549778" y="416463"/>
                  </a:lnTo>
                  <a:lnTo>
                    <a:pt x="574108" y="421375"/>
                  </a:lnTo>
                  <a:cubicBezTo>
                    <a:pt x="611365" y="437134"/>
                    <a:pt x="637507" y="474025"/>
                    <a:pt x="637507" y="517023"/>
                  </a:cubicBezTo>
                  <a:lnTo>
                    <a:pt x="637507" y="523884"/>
                  </a:lnTo>
                  <a:lnTo>
                    <a:pt x="641894" y="528540"/>
                  </a:lnTo>
                  <a:lnTo>
                    <a:pt x="647765" y="543999"/>
                  </a:lnTo>
                  <a:lnTo>
                    <a:pt x="686252" y="582486"/>
                  </a:lnTo>
                  <a:lnTo>
                    <a:pt x="780917" y="487822"/>
                  </a:lnTo>
                  <a:lnTo>
                    <a:pt x="742545" y="344617"/>
                  </a:lnTo>
                  <a:cubicBezTo>
                    <a:pt x="741622" y="341171"/>
                    <a:pt x="743667" y="337629"/>
                    <a:pt x="747113" y="336706"/>
                  </a:cubicBezTo>
                  <a:lnTo>
                    <a:pt x="772075" y="330017"/>
                  </a:lnTo>
                  <a:cubicBezTo>
                    <a:pt x="775521" y="329094"/>
                    <a:pt x="779063" y="331139"/>
                    <a:pt x="779986" y="334585"/>
                  </a:cubicBezTo>
                  <a:lnTo>
                    <a:pt x="812566" y="456173"/>
                  </a:lnTo>
                  <a:lnTo>
                    <a:pt x="813128" y="455610"/>
                  </a:lnTo>
                  <a:lnTo>
                    <a:pt x="842581" y="443410"/>
                  </a:lnTo>
                  <a:lnTo>
                    <a:pt x="842581" y="93291"/>
                  </a:lnTo>
                  <a:close/>
                  <a:moveTo>
                    <a:pt x="64814" y="93291"/>
                  </a:moveTo>
                  <a:lnTo>
                    <a:pt x="64814" y="96173"/>
                  </a:lnTo>
                  <a:lnTo>
                    <a:pt x="72739" y="93291"/>
                  </a:lnTo>
                  <a:close/>
                  <a:moveTo>
                    <a:pt x="321648" y="0"/>
                  </a:moveTo>
                  <a:lnTo>
                    <a:pt x="327879" y="525"/>
                  </a:lnTo>
                  <a:lnTo>
                    <a:pt x="329320" y="1"/>
                  </a:lnTo>
                  <a:lnTo>
                    <a:pt x="329320" y="645"/>
                  </a:lnTo>
                  <a:lnTo>
                    <a:pt x="373842" y="4395"/>
                  </a:lnTo>
                  <a:lnTo>
                    <a:pt x="373842" y="28478"/>
                  </a:lnTo>
                  <a:lnTo>
                    <a:pt x="907395" y="28478"/>
                  </a:lnTo>
                  <a:lnTo>
                    <a:pt x="907395" y="633594"/>
                  </a:lnTo>
                  <a:lnTo>
                    <a:pt x="908740" y="633634"/>
                  </a:lnTo>
                  <a:cubicBezTo>
                    <a:pt x="919543" y="638490"/>
                    <a:pt x="928492" y="647467"/>
                    <a:pt x="933029" y="659414"/>
                  </a:cubicBezTo>
                  <a:cubicBezTo>
                    <a:pt x="937566" y="671361"/>
                    <a:pt x="936830" y="684016"/>
                    <a:pt x="931974" y="694818"/>
                  </a:cubicBezTo>
                  <a:lnTo>
                    <a:pt x="907395" y="717976"/>
                  </a:lnTo>
                  <a:lnTo>
                    <a:pt x="907395" y="810081"/>
                  </a:lnTo>
                  <a:lnTo>
                    <a:pt x="983166" y="1092860"/>
                  </a:lnTo>
                  <a:lnTo>
                    <a:pt x="1022463" y="1082329"/>
                  </a:lnTo>
                  <a:lnTo>
                    <a:pt x="1076444" y="1113495"/>
                  </a:lnTo>
                  <a:lnTo>
                    <a:pt x="1096877" y="1189752"/>
                  </a:lnTo>
                  <a:lnTo>
                    <a:pt x="1096878" y="1189752"/>
                  </a:lnTo>
                  <a:lnTo>
                    <a:pt x="1108057" y="1231475"/>
                  </a:lnTo>
                  <a:lnTo>
                    <a:pt x="1100346" y="1233541"/>
                  </a:lnTo>
                  <a:lnTo>
                    <a:pt x="1145635" y="1326222"/>
                  </a:lnTo>
                  <a:lnTo>
                    <a:pt x="921701" y="1386223"/>
                  </a:lnTo>
                  <a:lnTo>
                    <a:pt x="914583" y="1283316"/>
                  </a:lnTo>
                  <a:lnTo>
                    <a:pt x="907395" y="1285242"/>
                  </a:lnTo>
                  <a:lnTo>
                    <a:pt x="907395" y="1389570"/>
                  </a:lnTo>
                  <a:lnTo>
                    <a:pt x="842581" y="1389570"/>
                  </a:lnTo>
                  <a:lnTo>
                    <a:pt x="842581" y="743264"/>
                  </a:lnTo>
                  <a:lnTo>
                    <a:pt x="697586" y="798325"/>
                  </a:lnTo>
                  <a:cubicBezTo>
                    <a:pt x="685639" y="802862"/>
                    <a:pt x="672985" y="802127"/>
                    <a:pt x="662182" y="797271"/>
                  </a:cubicBezTo>
                  <a:lnTo>
                    <a:pt x="660839" y="795845"/>
                  </a:lnTo>
                  <a:lnTo>
                    <a:pt x="658875" y="795787"/>
                  </a:lnTo>
                  <a:lnTo>
                    <a:pt x="637507" y="773107"/>
                  </a:lnTo>
                  <a:lnTo>
                    <a:pt x="637507" y="922047"/>
                  </a:lnTo>
                  <a:lnTo>
                    <a:pt x="636317" y="927943"/>
                  </a:lnTo>
                  <a:lnTo>
                    <a:pt x="637364" y="933130"/>
                  </a:lnTo>
                  <a:cubicBezTo>
                    <a:pt x="637364" y="1072492"/>
                    <a:pt x="637363" y="1211853"/>
                    <a:pt x="637363" y="1351215"/>
                  </a:cubicBezTo>
                  <a:cubicBezTo>
                    <a:pt x="637363" y="1379177"/>
                    <a:pt x="614696" y="1401844"/>
                    <a:pt x="586734" y="1401844"/>
                  </a:cubicBezTo>
                  <a:lnTo>
                    <a:pt x="586735" y="1401843"/>
                  </a:lnTo>
                  <a:cubicBezTo>
                    <a:pt x="558773" y="1401843"/>
                    <a:pt x="536106" y="1379176"/>
                    <a:pt x="536106" y="1351214"/>
                  </a:cubicBezTo>
                  <a:lnTo>
                    <a:pt x="536106" y="1025367"/>
                  </a:lnTo>
                  <a:lnTo>
                    <a:pt x="533702" y="1025852"/>
                  </a:lnTo>
                  <a:lnTo>
                    <a:pt x="509242" y="1020914"/>
                  </a:lnTo>
                  <a:lnTo>
                    <a:pt x="419134" y="1357196"/>
                  </a:lnTo>
                  <a:cubicBezTo>
                    <a:pt x="415516" y="1370701"/>
                    <a:pt x="406766" y="1381460"/>
                    <a:pt x="395545" y="1387938"/>
                  </a:cubicBezTo>
                  <a:lnTo>
                    <a:pt x="373842" y="1390796"/>
                  </a:lnTo>
                  <a:lnTo>
                    <a:pt x="373842" y="1482682"/>
                  </a:lnTo>
                  <a:lnTo>
                    <a:pt x="329320" y="1486430"/>
                  </a:lnTo>
                  <a:lnTo>
                    <a:pt x="329320" y="1487077"/>
                  </a:lnTo>
                  <a:lnTo>
                    <a:pt x="327875" y="1486552"/>
                  </a:lnTo>
                  <a:lnTo>
                    <a:pt x="321648" y="1487076"/>
                  </a:lnTo>
                  <a:lnTo>
                    <a:pt x="321648" y="1484287"/>
                  </a:lnTo>
                  <a:lnTo>
                    <a:pt x="64099" y="1390646"/>
                  </a:lnTo>
                  <a:lnTo>
                    <a:pt x="64099" y="1389570"/>
                  </a:lnTo>
                  <a:lnTo>
                    <a:pt x="0" y="1389570"/>
                  </a:lnTo>
                  <a:lnTo>
                    <a:pt x="0" y="28478"/>
                  </a:lnTo>
                  <a:lnTo>
                    <a:pt x="250997" y="28478"/>
                  </a:lnTo>
                  <a:lnTo>
                    <a:pt x="321648" y="2790"/>
                  </a:lnTo>
                  <a:close/>
                </a:path>
              </a:pathLst>
            </a:custGeom>
            <a:solidFill>
              <a:schemeClr val="tx1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6" name="禁止 421"/>
            <p:cNvSpPr/>
            <p:nvPr/>
          </p:nvSpPr>
          <p:spPr>
            <a:xfrm>
              <a:off x="2296115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67644" y="4734959"/>
            <a:ext cx="1575175" cy="1575175"/>
            <a:chOff x="4167644" y="4734959"/>
            <a:chExt cx="1575175" cy="1575175"/>
          </a:xfrm>
        </p:grpSpPr>
        <p:grpSp>
          <p:nvGrpSpPr>
            <p:cNvPr id="360" name="グループ化 359"/>
            <p:cNvGrpSpPr/>
            <p:nvPr/>
          </p:nvGrpSpPr>
          <p:grpSpPr>
            <a:xfrm>
              <a:off x="4339200" y="4885548"/>
              <a:ext cx="1159444" cy="924548"/>
              <a:chOff x="4729622" y="3275783"/>
              <a:chExt cx="490524" cy="391147"/>
            </a:xfrm>
          </p:grpSpPr>
          <p:sp>
            <p:nvSpPr>
              <p:cNvPr id="361" name="フリーフォーム 204"/>
              <p:cNvSpPr/>
              <p:nvPr/>
            </p:nvSpPr>
            <p:spPr>
              <a:xfrm rot="13500000">
                <a:off x="4856290" y="3445268"/>
                <a:ext cx="95543" cy="347781"/>
              </a:xfrm>
              <a:custGeom>
                <a:avLst/>
                <a:gdLst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0 w 146040"/>
                  <a:gd name="connsiteY7" fmla="*/ 231215 h 424072"/>
                  <a:gd name="connsiteX8" fmla="*/ 0 w 146040"/>
                  <a:gd name="connsiteY8" fmla="*/ 173359 h 424072"/>
                  <a:gd name="connsiteX9" fmla="*/ 15517 w 146040"/>
                  <a:gd name="connsiteY9" fmla="*/ 165781 h 424072"/>
                  <a:gd name="connsiteX10" fmla="*/ 0 w 146040"/>
                  <a:gd name="connsiteY10" fmla="*/ 158203 h 424072"/>
                  <a:gd name="connsiteX11" fmla="*/ 0 w 146040"/>
                  <a:gd name="connsiteY11" fmla="*/ 114995 h 424072"/>
                  <a:gd name="connsiteX12" fmla="*/ 13386 w 146040"/>
                  <a:gd name="connsiteY12" fmla="*/ 114995 h 424072"/>
                  <a:gd name="connsiteX13" fmla="*/ 26786 w 146040"/>
                  <a:gd name="connsiteY13" fmla="*/ 101595 h 424072"/>
                  <a:gd name="connsiteX14" fmla="*/ 26786 w 146040"/>
                  <a:gd name="connsiteY14" fmla="*/ 82676 h 424072"/>
                  <a:gd name="connsiteX15" fmla="*/ 13386 w 146040"/>
                  <a:gd name="connsiteY15" fmla="*/ 69276 h 424072"/>
                  <a:gd name="connsiteX16" fmla="*/ 0 w 146040"/>
                  <a:gd name="connsiteY16" fmla="*/ 69276 h 424072"/>
                  <a:gd name="connsiteX17" fmla="*/ 0 w 146040"/>
                  <a:gd name="connsiteY17" fmla="*/ 46924 h 424072"/>
                  <a:gd name="connsiteX18" fmla="*/ 46924 w 146040"/>
                  <a:gd name="connsiteY18" fmla="*/ 0 h 424072"/>
                  <a:gd name="connsiteX19" fmla="*/ 99116 w 146040"/>
                  <a:gd name="connsiteY19" fmla="*/ 0 h 424072"/>
                  <a:gd name="connsiteX20" fmla="*/ 146040 w 146040"/>
                  <a:gd name="connsiteY20" fmla="*/ 46924 h 424072"/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0 w 146040"/>
                  <a:gd name="connsiteY7" fmla="*/ 231215 h 424072"/>
                  <a:gd name="connsiteX8" fmla="*/ 15517 w 146040"/>
                  <a:gd name="connsiteY8" fmla="*/ 165781 h 424072"/>
                  <a:gd name="connsiteX9" fmla="*/ 0 w 146040"/>
                  <a:gd name="connsiteY9" fmla="*/ 158203 h 424072"/>
                  <a:gd name="connsiteX10" fmla="*/ 0 w 146040"/>
                  <a:gd name="connsiteY10" fmla="*/ 114995 h 424072"/>
                  <a:gd name="connsiteX11" fmla="*/ 13386 w 146040"/>
                  <a:gd name="connsiteY11" fmla="*/ 114995 h 424072"/>
                  <a:gd name="connsiteX12" fmla="*/ 26786 w 146040"/>
                  <a:gd name="connsiteY12" fmla="*/ 101595 h 424072"/>
                  <a:gd name="connsiteX13" fmla="*/ 26786 w 146040"/>
                  <a:gd name="connsiteY13" fmla="*/ 82676 h 424072"/>
                  <a:gd name="connsiteX14" fmla="*/ 13386 w 146040"/>
                  <a:gd name="connsiteY14" fmla="*/ 69276 h 424072"/>
                  <a:gd name="connsiteX15" fmla="*/ 0 w 146040"/>
                  <a:gd name="connsiteY15" fmla="*/ 69276 h 424072"/>
                  <a:gd name="connsiteX16" fmla="*/ 0 w 146040"/>
                  <a:gd name="connsiteY16" fmla="*/ 46924 h 424072"/>
                  <a:gd name="connsiteX17" fmla="*/ 46924 w 146040"/>
                  <a:gd name="connsiteY17" fmla="*/ 0 h 424072"/>
                  <a:gd name="connsiteX18" fmla="*/ 99116 w 146040"/>
                  <a:gd name="connsiteY18" fmla="*/ 0 h 424072"/>
                  <a:gd name="connsiteX19" fmla="*/ 146040 w 146040"/>
                  <a:gd name="connsiteY19" fmla="*/ 46924 h 424072"/>
                  <a:gd name="connsiteX20" fmla="*/ 146040 w 146040"/>
                  <a:gd name="connsiteY20" fmla="*/ 424072 h 424072"/>
                  <a:gd name="connsiteX0" fmla="*/ 146040 w 146040"/>
                  <a:gd name="connsiteY0" fmla="*/ 424072 h 424072"/>
                  <a:gd name="connsiteX1" fmla="*/ 0 w 146040"/>
                  <a:gd name="connsiteY1" fmla="*/ 424072 h 424072"/>
                  <a:gd name="connsiteX2" fmla="*/ 0 w 146040"/>
                  <a:gd name="connsiteY2" fmla="*/ 308607 h 424072"/>
                  <a:gd name="connsiteX3" fmla="*/ 6547 w 146040"/>
                  <a:gd name="connsiteY3" fmla="*/ 308607 h 424072"/>
                  <a:gd name="connsiteX4" fmla="*/ 26787 w 146040"/>
                  <a:gd name="connsiteY4" fmla="*/ 288367 h 424072"/>
                  <a:gd name="connsiteX5" fmla="*/ 26787 w 146040"/>
                  <a:gd name="connsiteY5" fmla="*/ 251455 h 424072"/>
                  <a:gd name="connsiteX6" fmla="*/ 6547 w 146040"/>
                  <a:gd name="connsiteY6" fmla="*/ 231215 h 424072"/>
                  <a:gd name="connsiteX7" fmla="*/ 15517 w 146040"/>
                  <a:gd name="connsiteY7" fmla="*/ 165781 h 424072"/>
                  <a:gd name="connsiteX8" fmla="*/ 0 w 146040"/>
                  <a:gd name="connsiteY8" fmla="*/ 158203 h 424072"/>
                  <a:gd name="connsiteX9" fmla="*/ 0 w 146040"/>
                  <a:gd name="connsiteY9" fmla="*/ 114995 h 424072"/>
                  <a:gd name="connsiteX10" fmla="*/ 13386 w 146040"/>
                  <a:gd name="connsiteY10" fmla="*/ 114995 h 424072"/>
                  <a:gd name="connsiteX11" fmla="*/ 26786 w 146040"/>
                  <a:gd name="connsiteY11" fmla="*/ 101595 h 424072"/>
                  <a:gd name="connsiteX12" fmla="*/ 26786 w 146040"/>
                  <a:gd name="connsiteY12" fmla="*/ 82676 h 424072"/>
                  <a:gd name="connsiteX13" fmla="*/ 13386 w 146040"/>
                  <a:gd name="connsiteY13" fmla="*/ 69276 h 424072"/>
                  <a:gd name="connsiteX14" fmla="*/ 0 w 146040"/>
                  <a:gd name="connsiteY14" fmla="*/ 69276 h 424072"/>
                  <a:gd name="connsiteX15" fmla="*/ 0 w 146040"/>
                  <a:gd name="connsiteY15" fmla="*/ 46924 h 424072"/>
                  <a:gd name="connsiteX16" fmla="*/ 46924 w 146040"/>
                  <a:gd name="connsiteY16" fmla="*/ 0 h 424072"/>
                  <a:gd name="connsiteX17" fmla="*/ 99116 w 146040"/>
                  <a:gd name="connsiteY17" fmla="*/ 0 h 424072"/>
                  <a:gd name="connsiteX18" fmla="*/ 146040 w 146040"/>
                  <a:gd name="connsiteY18" fmla="*/ 46924 h 424072"/>
                  <a:gd name="connsiteX19" fmla="*/ 146040 w 146040"/>
                  <a:gd name="connsiteY19" fmla="*/ 424072 h 424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6040" h="424072">
                    <a:moveTo>
                      <a:pt x="146040" y="424072"/>
                    </a:moveTo>
                    <a:lnTo>
                      <a:pt x="0" y="424072"/>
                    </a:lnTo>
                    <a:lnTo>
                      <a:pt x="0" y="308607"/>
                    </a:lnTo>
                    <a:lnTo>
                      <a:pt x="6547" y="308607"/>
                    </a:lnTo>
                    <a:lnTo>
                      <a:pt x="26787" y="288367"/>
                    </a:lnTo>
                    <a:lnTo>
                      <a:pt x="26787" y="251455"/>
                    </a:lnTo>
                    <a:lnTo>
                      <a:pt x="6547" y="231215"/>
                    </a:lnTo>
                    <a:lnTo>
                      <a:pt x="15517" y="165781"/>
                    </a:lnTo>
                    <a:lnTo>
                      <a:pt x="0" y="158203"/>
                    </a:lnTo>
                    <a:lnTo>
                      <a:pt x="0" y="114995"/>
                    </a:lnTo>
                    <a:lnTo>
                      <a:pt x="13386" y="114995"/>
                    </a:lnTo>
                    <a:lnTo>
                      <a:pt x="26786" y="101595"/>
                    </a:lnTo>
                    <a:lnTo>
                      <a:pt x="26786" y="82676"/>
                    </a:lnTo>
                    <a:lnTo>
                      <a:pt x="13386" y="69276"/>
                    </a:lnTo>
                    <a:lnTo>
                      <a:pt x="0" y="69276"/>
                    </a:lnTo>
                    <a:lnTo>
                      <a:pt x="0" y="46924"/>
                    </a:lnTo>
                    <a:lnTo>
                      <a:pt x="46924" y="0"/>
                    </a:lnTo>
                    <a:lnTo>
                      <a:pt x="99116" y="0"/>
                    </a:lnTo>
                    <a:lnTo>
                      <a:pt x="146040" y="46924"/>
                    </a:lnTo>
                    <a:lnTo>
                      <a:pt x="146040" y="42407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2" name="片側の 2 つの角を切り取った四角形 205"/>
              <p:cNvSpPr/>
              <p:nvPr/>
            </p:nvSpPr>
            <p:spPr>
              <a:xfrm rot="13500000">
                <a:off x="4884559" y="3444720"/>
                <a:ext cx="37908" cy="347781"/>
              </a:xfrm>
              <a:prstGeom prst="snip2SameRect">
                <a:avLst>
                  <a:gd name="adj1" fmla="val 32131"/>
                  <a:gd name="adj2" fmla="val 0"/>
                </a:avLst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3" name="フリーフォーム 207"/>
              <p:cNvSpPr/>
              <p:nvPr/>
            </p:nvSpPr>
            <p:spPr>
              <a:xfrm rot="2700000">
                <a:off x="4954913" y="3304728"/>
                <a:ext cx="294178" cy="236288"/>
              </a:xfrm>
              <a:custGeom>
                <a:avLst/>
                <a:gdLst>
                  <a:gd name="connsiteX0" fmla="*/ 224828 w 449657"/>
                  <a:gd name="connsiteY0" fmla="*/ 45699 h 288121"/>
                  <a:gd name="connsiteX1" fmla="*/ 161723 w 449657"/>
                  <a:gd name="connsiteY1" fmla="*/ 68668 h 288121"/>
                  <a:gd name="connsiteX2" fmla="*/ 224828 w 449657"/>
                  <a:gd name="connsiteY2" fmla="*/ 91637 h 288121"/>
                  <a:gd name="connsiteX3" fmla="*/ 287933 w 449657"/>
                  <a:gd name="connsiteY3" fmla="*/ 68668 h 288121"/>
                  <a:gd name="connsiteX4" fmla="*/ 224828 w 449657"/>
                  <a:gd name="connsiteY4" fmla="*/ 45699 h 288121"/>
                  <a:gd name="connsiteX5" fmla="*/ 88502 w 449657"/>
                  <a:gd name="connsiteY5" fmla="*/ 0 h 288121"/>
                  <a:gd name="connsiteX6" fmla="*/ 361155 w 449657"/>
                  <a:gd name="connsiteY6" fmla="*/ 0 h 288121"/>
                  <a:gd name="connsiteX7" fmla="*/ 449657 w 449657"/>
                  <a:gd name="connsiteY7" fmla="*/ 88502 h 288121"/>
                  <a:gd name="connsiteX8" fmla="*/ 449657 w 449657"/>
                  <a:gd name="connsiteY8" fmla="*/ 288121 h 288121"/>
                  <a:gd name="connsiteX9" fmla="*/ 0 w 449657"/>
                  <a:gd name="connsiteY9" fmla="*/ 288121 h 288121"/>
                  <a:gd name="connsiteX10" fmla="*/ 0 w 449657"/>
                  <a:gd name="connsiteY10" fmla="*/ 88502 h 288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9657" h="288121">
                    <a:moveTo>
                      <a:pt x="224828" y="45699"/>
                    </a:moveTo>
                    <a:cubicBezTo>
                      <a:pt x="189976" y="45699"/>
                      <a:pt x="161723" y="55983"/>
                      <a:pt x="161723" y="68668"/>
                    </a:cubicBezTo>
                    <a:cubicBezTo>
                      <a:pt x="161723" y="81353"/>
                      <a:pt x="189976" y="91637"/>
                      <a:pt x="224828" y="91637"/>
                    </a:cubicBezTo>
                    <a:cubicBezTo>
                      <a:pt x="259680" y="91637"/>
                      <a:pt x="287933" y="81353"/>
                      <a:pt x="287933" y="68668"/>
                    </a:cubicBezTo>
                    <a:cubicBezTo>
                      <a:pt x="287933" y="55983"/>
                      <a:pt x="259680" y="45699"/>
                      <a:pt x="224828" y="45699"/>
                    </a:cubicBezTo>
                    <a:close/>
                    <a:moveTo>
                      <a:pt x="88502" y="0"/>
                    </a:moveTo>
                    <a:lnTo>
                      <a:pt x="361155" y="0"/>
                    </a:lnTo>
                    <a:lnTo>
                      <a:pt x="449657" y="88502"/>
                    </a:lnTo>
                    <a:lnTo>
                      <a:pt x="449657" y="288121"/>
                    </a:lnTo>
                    <a:lnTo>
                      <a:pt x="0" y="288121"/>
                    </a:lnTo>
                    <a:lnTo>
                      <a:pt x="0" y="8850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810000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57" name="禁止 421"/>
            <p:cNvSpPr/>
            <p:nvPr/>
          </p:nvSpPr>
          <p:spPr>
            <a:xfrm>
              <a:off x="4167644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056264" y="4734959"/>
            <a:ext cx="1575175" cy="1575175"/>
            <a:chOff x="6056264" y="4734959"/>
            <a:chExt cx="1575175" cy="1575175"/>
          </a:xfrm>
        </p:grpSpPr>
        <p:grpSp>
          <p:nvGrpSpPr>
            <p:cNvPr id="364" name="グループ化 363"/>
            <p:cNvGrpSpPr/>
            <p:nvPr/>
          </p:nvGrpSpPr>
          <p:grpSpPr>
            <a:xfrm>
              <a:off x="6492947" y="4789915"/>
              <a:ext cx="800622" cy="1336392"/>
              <a:chOff x="1823344" y="5034410"/>
              <a:chExt cx="771846" cy="1288359"/>
            </a:xfrm>
          </p:grpSpPr>
          <p:sp>
            <p:nvSpPr>
              <p:cNvPr id="365" name="フリーフォーム 161"/>
              <p:cNvSpPr/>
              <p:nvPr/>
            </p:nvSpPr>
            <p:spPr bwMode="auto">
              <a:xfrm>
                <a:off x="1823344" y="5034410"/>
                <a:ext cx="771846" cy="1126835"/>
              </a:xfrm>
              <a:custGeom>
                <a:avLst/>
                <a:gdLst>
                  <a:gd name="connsiteX0" fmla="*/ 735289 w 771846"/>
                  <a:gd name="connsiteY0" fmla="*/ 283 h 1126835"/>
                  <a:gd name="connsiteX1" fmla="*/ 740825 w 771846"/>
                  <a:gd name="connsiteY1" fmla="*/ 420 h 1126835"/>
                  <a:gd name="connsiteX2" fmla="*/ 750868 w 771846"/>
                  <a:gd name="connsiteY2" fmla="*/ 37901 h 1126835"/>
                  <a:gd name="connsiteX3" fmla="*/ 594804 w 771846"/>
                  <a:gd name="connsiteY3" fmla="*/ 72313 h 1126835"/>
                  <a:gd name="connsiteX4" fmla="*/ 537156 w 771846"/>
                  <a:gd name="connsiteY4" fmla="*/ 87390 h 1126835"/>
                  <a:gd name="connsiteX5" fmla="*/ 537156 w 771846"/>
                  <a:gd name="connsiteY5" fmla="*/ 159652 h 1126835"/>
                  <a:gd name="connsiteX6" fmla="*/ 484049 w 771846"/>
                  <a:gd name="connsiteY6" fmla="*/ 159652 h 1126835"/>
                  <a:gd name="connsiteX7" fmla="*/ 484049 w 771846"/>
                  <a:gd name="connsiteY7" fmla="*/ 101438 h 1126835"/>
                  <a:gd name="connsiteX8" fmla="*/ 398269 w 771846"/>
                  <a:gd name="connsiteY8" fmla="*/ 124975 h 1126835"/>
                  <a:gd name="connsiteX9" fmla="*/ 382101 w 771846"/>
                  <a:gd name="connsiteY9" fmla="*/ 129656 h 1126835"/>
                  <a:gd name="connsiteX10" fmla="*/ 394697 w 771846"/>
                  <a:gd name="connsiteY10" fmla="*/ 142252 h 1126835"/>
                  <a:gd name="connsiteX11" fmla="*/ 394697 w 771846"/>
                  <a:gd name="connsiteY11" fmla="*/ 151113 h 1126835"/>
                  <a:gd name="connsiteX12" fmla="*/ 412236 w 771846"/>
                  <a:gd name="connsiteY12" fmla="*/ 152921 h 1126835"/>
                  <a:gd name="connsiteX13" fmla="*/ 513287 w 771846"/>
                  <a:gd name="connsiteY13" fmla="*/ 164699 h 1126835"/>
                  <a:gd name="connsiteX14" fmla="*/ 771845 w 771846"/>
                  <a:gd name="connsiteY14" fmla="*/ 203754 h 1126835"/>
                  <a:gd name="connsiteX15" fmla="*/ 767371 w 771846"/>
                  <a:gd name="connsiteY15" fmla="*/ 240325 h 1126835"/>
                  <a:gd name="connsiteX16" fmla="*/ 508814 w 771846"/>
                  <a:gd name="connsiteY16" fmla="*/ 201270 h 1126835"/>
                  <a:gd name="connsiteX17" fmla="*/ 407762 w 771846"/>
                  <a:gd name="connsiteY17" fmla="*/ 189492 h 1126835"/>
                  <a:gd name="connsiteX18" fmla="*/ 394697 w 771846"/>
                  <a:gd name="connsiteY18" fmla="*/ 188145 h 1126835"/>
                  <a:gd name="connsiteX19" fmla="*/ 394697 w 771846"/>
                  <a:gd name="connsiteY19" fmla="*/ 200197 h 1126835"/>
                  <a:gd name="connsiteX20" fmla="*/ 402827 w 771846"/>
                  <a:gd name="connsiteY20" fmla="*/ 200197 h 1126835"/>
                  <a:gd name="connsiteX21" fmla="*/ 438956 w 771846"/>
                  <a:gd name="connsiteY21" fmla="*/ 236326 h 1126835"/>
                  <a:gd name="connsiteX22" fmla="*/ 438956 w 771846"/>
                  <a:gd name="connsiteY22" fmla="*/ 286611 h 1126835"/>
                  <a:gd name="connsiteX23" fmla="*/ 232346 w 771846"/>
                  <a:gd name="connsiteY23" fmla="*/ 286611 h 1126835"/>
                  <a:gd name="connsiteX24" fmla="*/ 232346 w 771846"/>
                  <a:gd name="connsiteY24" fmla="*/ 268619 h 1126835"/>
                  <a:gd name="connsiteX25" fmla="*/ 121705 w 771846"/>
                  <a:gd name="connsiteY25" fmla="*/ 268619 h 1126835"/>
                  <a:gd name="connsiteX26" fmla="*/ 59746 w 771846"/>
                  <a:gd name="connsiteY26" fmla="*/ 314626 h 1126835"/>
                  <a:gd name="connsiteX27" fmla="*/ 115067 w 771846"/>
                  <a:gd name="connsiteY27" fmla="*/ 958731 h 1126835"/>
                  <a:gd name="connsiteX28" fmla="*/ 77449 w 771846"/>
                  <a:gd name="connsiteY28" fmla="*/ 1126835 h 1126835"/>
                  <a:gd name="connsiteX29" fmla="*/ 0 w 771846"/>
                  <a:gd name="connsiteY29" fmla="*/ 1114449 h 1126835"/>
                  <a:gd name="connsiteX30" fmla="*/ 68598 w 771846"/>
                  <a:gd name="connsiteY30" fmla="*/ 956961 h 1126835"/>
                  <a:gd name="connsiteX31" fmla="*/ 8851 w 771846"/>
                  <a:gd name="connsiteY31" fmla="*/ 304009 h 1126835"/>
                  <a:gd name="connsiteX32" fmla="*/ 101790 w 771846"/>
                  <a:gd name="connsiteY32" fmla="*/ 229689 h 1126835"/>
                  <a:gd name="connsiteX33" fmla="*/ 238983 w 771846"/>
                  <a:gd name="connsiteY33" fmla="*/ 229689 h 1126835"/>
                  <a:gd name="connsiteX34" fmla="*/ 268475 w 771846"/>
                  <a:gd name="connsiteY34" fmla="*/ 200197 h 1126835"/>
                  <a:gd name="connsiteX35" fmla="*/ 276603 w 771846"/>
                  <a:gd name="connsiteY35" fmla="*/ 200197 h 1126835"/>
                  <a:gd name="connsiteX36" fmla="*/ 276603 w 771846"/>
                  <a:gd name="connsiteY36" fmla="*/ 177086 h 1126835"/>
                  <a:gd name="connsiteX37" fmla="*/ 269207 w 771846"/>
                  <a:gd name="connsiteY37" fmla="*/ 176493 h 1126835"/>
                  <a:gd name="connsiteX38" fmla="*/ 248466 w 771846"/>
                  <a:gd name="connsiteY38" fmla="*/ 176847 h 1126835"/>
                  <a:gd name="connsiteX39" fmla="*/ 249079 w 771846"/>
                  <a:gd name="connsiteY39" fmla="*/ 171834 h 1126835"/>
                  <a:gd name="connsiteX40" fmla="*/ 245907 w 771846"/>
                  <a:gd name="connsiteY40" fmla="*/ 173205 h 1126835"/>
                  <a:gd name="connsiteX41" fmla="*/ 235865 w 771846"/>
                  <a:gd name="connsiteY41" fmla="*/ 135724 h 1126835"/>
                  <a:gd name="connsiteX42" fmla="*/ 486336 w 771846"/>
                  <a:gd name="connsiteY42" fmla="*/ 60574 h 1126835"/>
                  <a:gd name="connsiteX43" fmla="*/ 735289 w 771846"/>
                  <a:gd name="connsiteY43" fmla="*/ 283 h 11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71846" h="1126835">
                    <a:moveTo>
                      <a:pt x="735289" y="283"/>
                    </a:moveTo>
                    <a:cubicBezTo>
                      <a:pt x="738784" y="-130"/>
                      <a:pt x="740686" y="-98"/>
                      <a:pt x="740825" y="420"/>
                    </a:cubicBezTo>
                    <a:lnTo>
                      <a:pt x="750868" y="37901"/>
                    </a:lnTo>
                    <a:cubicBezTo>
                      <a:pt x="750035" y="34794"/>
                      <a:pt x="685725" y="49170"/>
                      <a:pt x="594804" y="72313"/>
                    </a:cubicBezTo>
                    <a:lnTo>
                      <a:pt x="537156" y="87390"/>
                    </a:lnTo>
                    <a:lnTo>
                      <a:pt x="537156" y="159652"/>
                    </a:lnTo>
                    <a:lnTo>
                      <a:pt x="484049" y="159652"/>
                    </a:lnTo>
                    <a:lnTo>
                      <a:pt x="484049" y="101438"/>
                    </a:lnTo>
                    <a:lnTo>
                      <a:pt x="398269" y="124975"/>
                    </a:lnTo>
                    <a:lnTo>
                      <a:pt x="382101" y="129656"/>
                    </a:lnTo>
                    <a:lnTo>
                      <a:pt x="394697" y="142252"/>
                    </a:lnTo>
                    <a:lnTo>
                      <a:pt x="394697" y="151113"/>
                    </a:lnTo>
                    <a:lnTo>
                      <a:pt x="412236" y="152921"/>
                    </a:lnTo>
                    <a:cubicBezTo>
                      <a:pt x="443321" y="156348"/>
                      <a:pt x="477470" y="160318"/>
                      <a:pt x="513287" y="164699"/>
                    </a:cubicBezTo>
                    <a:cubicBezTo>
                      <a:pt x="656557" y="182226"/>
                      <a:pt x="772339" y="199713"/>
                      <a:pt x="771845" y="203754"/>
                    </a:cubicBezTo>
                    <a:lnTo>
                      <a:pt x="767371" y="240325"/>
                    </a:lnTo>
                    <a:cubicBezTo>
                      <a:pt x="767866" y="236283"/>
                      <a:pt x="652083" y="218797"/>
                      <a:pt x="508814" y="201270"/>
                    </a:cubicBezTo>
                    <a:cubicBezTo>
                      <a:pt x="472996" y="196889"/>
                      <a:pt x="438847" y="192919"/>
                      <a:pt x="407762" y="189492"/>
                    </a:cubicBezTo>
                    <a:lnTo>
                      <a:pt x="394697" y="188145"/>
                    </a:lnTo>
                    <a:lnTo>
                      <a:pt x="394697" y="200197"/>
                    </a:lnTo>
                    <a:lnTo>
                      <a:pt x="402827" y="200197"/>
                    </a:lnTo>
                    <a:lnTo>
                      <a:pt x="438956" y="236326"/>
                    </a:lnTo>
                    <a:lnTo>
                      <a:pt x="438956" y="286611"/>
                    </a:lnTo>
                    <a:lnTo>
                      <a:pt x="232346" y="286611"/>
                    </a:lnTo>
                    <a:lnTo>
                      <a:pt x="232346" y="268619"/>
                    </a:lnTo>
                    <a:lnTo>
                      <a:pt x="121705" y="268619"/>
                    </a:lnTo>
                    <a:lnTo>
                      <a:pt x="59746" y="314626"/>
                    </a:lnTo>
                    <a:lnTo>
                      <a:pt x="115067" y="958731"/>
                    </a:lnTo>
                    <a:lnTo>
                      <a:pt x="77449" y="1126835"/>
                    </a:lnTo>
                    <a:lnTo>
                      <a:pt x="0" y="1114449"/>
                    </a:lnTo>
                    <a:lnTo>
                      <a:pt x="68598" y="956961"/>
                    </a:lnTo>
                    <a:lnTo>
                      <a:pt x="8851" y="304009"/>
                    </a:lnTo>
                    <a:lnTo>
                      <a:pt x="101790" y="229689"/>
                    </a:lnTo>
                    <a:lnTo>
                      <a:pt x="238983" y="229689"/>
                    </a:lnTo>
                    <a:lnTo>
                      <a:pt x="268475" y="200197"/>
                    </a:lnTo>
                    <a:lnTo>
                      <a:pt x="276603" y="200197"/>
                    </a:lnTo>
                    <a:lnTo>
                      <a:pt x="276603" y="177086"/>
                    </a:lnTo>
                    <a:lnTo>
                      <a:pt x="269207" y="176493"/>
                    </a:lnTo>
                    <a:cubicBezTo>
                      <a:pt x="255969" y="175762"/>
                      <a:pt x="248590" y="175836"/>
                      <a:pt x="248466" y="176847"/>
                    </a:cubicBezTo>
                    <a:lnTo>
                      <a:pt x="249079" y="171834"/>
                    </a:lnTo>
                    <a:lnTo>
                      <a:pt x="245907" y="173205"/>
                    </a:lnTo>
                    <a:lnTo>
                      <a:pt x="235865" y="135724"/>
                    </a:lnTo>
                    <a:cubicBezTo>
                      <a:pt x="234755" y="131582"/>
                      <a:pt x="346916" y="97931"/>
                      <a:pt x="486336" y="60574"/>
                    </a:cubicBezTo>
                    <a:cubicBezTo>
                      <a:pt x="608328" y="27886"/>
                      <a:pt x="710827" y="3175"/>
                      <a:pt x="735289" y="2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 162"/>
              <p:cNvSpPr/>
              <p:nvPr/>
            </p:nvSpPr>
            <p:spPr bwMode="auto">
              <a:xfrm>
                <a:off x="1929547" y="5319468"/>
                <a:ext cx="458868" cy="1003301"/>
              </a:xfrm>
              <a:custGeom>
                <a:avLst/>
                <a:gdLst>
                  <a:gd name="connsiteX0" fmla="*/ 90028 w 458868"/>
                  <a:gd name="connsiteY0" fmla="*/ 0 h 1003301"/>
                  <a:gd name="connsiteX1" fmla="*/ 368837 w 458868"/>
                  <a:gd name="connsiteY1" fmla="*/ 0 h 1003301"/>
                  <a:gd name="connsiteX2" fmla="*/ 438541 w 458868"/>
                  <a:gd name="connsiteY2" fmla="*/ 69704 h 1003301"/>
                  <a:gd name="connsiteX3" fmla="*/ 438541 w 458868"/>
                  <a:gd name="connsiteY3" fmla="*/ 877888 h 1003301"/>
                  <a:gd name="connsiteX4" fmla="*/ 458868 w 458868"/>
                  <a:gd name="connsiteY4" fmla="*/ 877888 h 1003301"/>
                  <a:gd name="connsiteX5" fmla="*/ 458868 w 458868"/>
                  <a:gd name="connsiteY5" fmla="*/ 1003301 h 1003301"/>
                  <a:gd name="connsiteX6" fmla="*/ 0 w 458868"/>
                  <a:gd name="connsiteY6" fmla="*/ 1003301 h 1003301"/>
                  <a:gd name="connsiteX7" fmla="*/ 0 w 458868"/>
                  <a:gd name="connsiteY7" fmla="*/ 877888 h 1003301"/>
                  <a:gd name="connsiteX8" fmla="*/ 20324 w 458868"/>
                  <a:gd name="connsiteY8" fmla="*/ 877888 h 1003301"/>
                  <a:gd name="connsiteX9" fmla="*/ 20324 w 458868"/>
                  <a:gd name="connsiteY9" fmla="*/ 69704 h 1003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8868" h="1003301">
                    <a:moveTo>
                      <a:pt x="90028" y="0"/>
                    </a:moveTo>
                    <a:lnTo>
                      <a:pt x="368837" y="0"/>
                    </a:lnTo>
                    <a:lnTo>
                      <a:pt x="438541" y="69704"/>
                    </a:lnTo>
                    <a:lnTo>
                      <a:pt x="438541" y="877888"/>
                    </a:lnTo>
                    <a:lnTo>
                      <a:pt x="458868" y="877888"/>
                    </a:lnTo>
                    <a:lnTo>
                      <a:pt x="458868" y="1003301"/>
                    </a:lnTo>
                    <a:lnTo>
                      <a:pt x="0" y="1003301"/>
                    </a:lnTo>
                    <a:lnTo>
                      <a:pt x="0" y="877888"/>
                    </a:lnTo>
                    <a:lnTo>
                      <a:pt x="20324" y="877888"/>
                    </a:lnTo>
                    <a:lnTo>
                      <a:pt x="20324" y="69704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" name="禁止 421"/>
            <p:cNvSpPr/>
            <p:nvPr/>
          </p:nvSpPr>
          <p:spPr>
            <a:xfrm>
              <a:off x="6056264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893610" y="4734959"/>
            <a:ext cx="1575175" cy="1575175"/>
            <a:chOff x="7893610" y="4734959"/>
            <a:chExt cx="1575175" cy="1575175"/>
          </a:xfrm>
        </p:grpSpPr>
        <p:grpSp>
          <p:nvGrpSpPr>
            <p:cNvPr id="367" name="グループ化 366"/>
            <p:cNvGrpSpPr/>
            <p:nvPr/>
          </p:nvGrpSpPr>
          <p:grpSpPr>
            <a:xfrm>
              <a:off x="8187811" y="4830775"/>
              <a:ext cx="1030577" cy="1151637"/>
              <a:chOff x="560388" y="2881227"/>
              <a:chExt cx="1755353" cy="1961550"/>
            </a:xfrm>
          </p:grpSpPr>
          <p:grpSp>
            <p:nvGrpSpPr>
              <p:cNvPr id="368" name="グループ化 367"/>
              <p:cNvGrpSpPr/>
              <p:nvPr/>
            </p:nvGrpSpPr>
            <p:grpSpPr>
              <a:xfrm>
                <a:off x="560388" y="2881227"/>
                <a:ext cx="1755353" cy="1961550"/>
                <a:chOff x="384531" y="4512496"/>
                <a:chExt cx="1755353" cy="1961550"/>
              </a:xfrm>
            </p:grpSpPr>
            <p:sp>
              <p:nvSpPr>
                <p:cNvPr id="370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/楕円 5"/>
                <p:cNvSpPr/>
                <p:nvPr/>
              </p:nvSpPr>
              <p:spPr>
                <a:xfrm>
                  <a:off x="384531" y="4875167"/>
                  <a:ext cx="1755353" cy="1598879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/楕円 164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9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>
                    <a:ln w="9525">
                      <a:noFill/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/>
                    <a:ea typeface="メイリオ"/>
                    <a:cs typeface="メイリオ"/>
                  </a:rPr>
                  <a:t>ゴミ</a:t>
                </a:r>
              </a:p>
            </p:txBody>
          </p:sp>
        </p:grpSp>
        <p:sp>
          <p:nvSpPr>
            <p:cNvPr id="159" name="禁止 421"/>
            <p:cNvSpPr/>
            <p:nvPr/>
          </p:nvSpPr>
          <p:spPr>
            <a:xfrm>
              <a:off x="7893610" y="4734959"/>
              <a:ext cx="1575175" cy="1575175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2653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HGP行書体</vt:lpstr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pptx464_いろいろな禁止マーク4</dc:title>
  <dc:subject>pptx464_いろいろな禁止マーク4</dc:subject>
  <dc:creator/>
  <cp:lastModifiedBy/>
  <cp:revision>1</cp:revision>
  <dcterms:created xsi:type="dcterms:W3CDTF">2014-01-30T05:12:09Z</dcterms:created>
  <dcterms:modified xsi:type="dcterms:W3CDTF">2016-08-30T01:55:10Z</dcterms:modified>
  <cp:category/>
  <cp:version>1</cp:version>
</cp:coreProperties>
</file>